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0" r:id="rId5"/>
    <p:sldId id="259" r:id="rId6"/>
    <p:sldId id="258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026"/>
    <a:srgbClr val="FF7C23"/>
    <a:srgbClr val="FF7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0929"/>
  </p:normalViewPr>
  <p:slideViewPr>
    <p:cSldViewPr>
      <p:cViewPr varScale="1">
        <p:scale>
          <a:sx n="91" d="100"/>
          <a:sy n="91" d="100"/>
        </p:scale>
        <p:origin x="1032" y="5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6DAD749-C98C-45BF-8416-52119E3BD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9E9EF6-68D4-4B25-A2E8-D3B60BFCB7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7A5416-70EB-4993-AE85-4F71588E5821}" type="datetimeFigureOut">
              <a:rPr lang="de-DE"/>
              <a:pPr>
                <a:defRPr/>
              </a:pPr>
              <a:t>24.08.2020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1BA87E63-0C51-45B0-A47C-5C02C6BF15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46F2505A-7C33-4A1B-A060-86DBCE451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BE6438-ED94-4B84-A02A-1236783CD5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3F6B8C-3B21-4E27-ABF8-F34BA81E9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65C09B-0916-4B38-AE30-938D933F26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8A20B9-960D-4D62-A02A-2C1664E2A8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A915E-78D5-4193-A1A5-1BD90455D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060AE6-E8D2-4A98-8149-A967FE9534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386B1-49DA-4EBA-A63D-6323F21A396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8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872FA8-68AB-41CA-8964-C7E88C30BE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1E0721-9E21-41AD-9672-FA6EA31EFC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B6D3AA-A5F4-45C1-B0A1-192D24FF1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44CB2-5570-4B3B-9BAC-26A70FD495B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630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01F4E5-918B-4FC6-95B3-F5F3C39D04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B581AE-15AD-4463-9FCC-86A6C50B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C0FFA9-7465-4239-B724-811A6D357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0B61D-C293-4A05-8D69-E0E608CF2FE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6670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5B85AD-BBA1-4001-8FA7-FB09DA947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ABBDC5-4C78-4ED7-AE92-CC33B5551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428855-ABC5-4EAA-84F2-7DF0408D73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2FDD-F9CE-424B-9953-88FCEA25E80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914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977B7-E9E8-4478-A84E-7165AD213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281533-CACC-465E-BF4C-4DA335A50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0C0A40-EDC1-43E4-9E63-66C421281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6031F-3CD8-4D81-BB8B-EBDE3BA6297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560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5B2060-A3EF-41A0-844F-B718D50D3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368D87-6F6C-4723-AF00-2D7D1E976A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0E915D-55D8-491A-A3E6-0F31AFD47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EE467-20C5-4CAE-BDDF-835A23BBEE7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7773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FCDA0D-45A9-45FF-B95B-4F38B5E36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70E6E5-0ADB-4D7E-A392-9476C0F4D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E7B655-238C-447F-AAA2-F541DCC2B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D5B91-3FB4-492D-979D-F00889B90AD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483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BD8653-DD96-4500-B740-3AC383CD69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E37881-6D55-46E9-8445-DFE6BCC270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86B663-D30D-4D98-AC25-DF177480E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637C8-4FF9-4F11-B1AA-291AA23737B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451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2BE63C-635F-4492-8468-80C48C45E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F52B9E-6533-4992-8E57-3DC028A92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C1D889-FB76-449A-9578-3F0615C9E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159A-BC4F-43E6-9986-F79632EDBE1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74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7F0BE-13D3-40CD-A3EB-82046F316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8027B-07CD-42C8-B991-C65C30AAD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88D133-8991-4BF0-948E-E3475B42E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AA639-AAD0-4C3F-B239-4E37EC081D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459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184D2-3420-43BF-845C-00C6C560D1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1DDF0B-BCEA-4FFB-AF42-57A52DCB2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90D20-B0ED-4708-88A3-F2AB89BE24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DC5A3-0275-4785-B924-27249C79229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512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>
            <a:extLst>
              <a:ext uri="{FF2B5EF4-FFF2-40B4-BE49-F238E27FC236}">
                <a16:creationId xmlns:a16="http://schemas.microsoft.com/office/drawing/2014/main" id="{C6070B1D-CD75-47ED-B276-B355D0039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304800"/>
            <a:ext cx="36845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B7DA33F0-34E1-4E60-9FAA-53724F5BA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C7B41353-ED99-495F-913B-C5DC10CB39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3A43655-35ED-45CC-8441-524E5443F3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2184E8-72F2-4DD2-8E18-1258419DCA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de-DE" altLang="de-DE"/>
              <a:t>IG LwSichTrp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FB3651-FA79-4E9C-B06B-A6B12B910A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9A311A-6F42-4FA5-AB70-24425D8C886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2" name="Picture 10">
            <a:extLst>
              <a:ext uri="{FF2B5EF4-FFF2-40B4-BE49-F238E27FC236}">
                <a16:creationId xmlns:a16="http://schemas.microsoft.com/office/drawing/2014/main" id="{49B88351-F586-4402-851B-D91FF1D00D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88A183BA-7DA6-4851-A004-BE43D4BF2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276475"/>
            <a:ext cx="6153150" cy="2032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None/>
              <a:defRPr/>
            </a:pPr>
            <a:r>
              <a:rPr lang="de-DE" altLang="de-DE" sz="2800" b="1" dirty="0">
                <a:latin typeface="+mj-lt"/>
              </a:rPr>
              <a:t>Vorstellung der Interessensgemeinschaft Luftwaffensicherungstruppe</a:t>
            </a:r>
          </a:p>
          <a:p>
            <a:pPr eaLnBrk="1" hangingPunct="1">
              <a:spcBef>
                <a:spcPct val="50000"/>
              </a:spcBef>
              <a:buClr>
                <a:srgbClr val="FF6600"/>
              </a:buClr>
              <a:buFont typeface="Wingdings" panose="05000000000000000000" pitchFamily="2" charset="2"/>
              <a:buNone/>
              <a:defRPr/>
            </a:pPr>
            <a:endParaRPr lang="de-DE" altLang="de-DE" sz="2800" b="1" dirty="0">
              <a:latin typeface="Arial" panose="020B0604020202020204" pitchFamily="34" charset="0"/>
            </a:endParaRPr>
          </a:p>
        </p:txBody>
      </p:sp>
      <p:sp>
        <p:nvSpPr>
          <p:cNvPr id="3075" name="Fußzeilenplatzhalter 1">
            <a:extLst>
              <a:ext uri="{FF2B5EF4-FFF2-40B4-BE49-F238E27FC236}">
                <a16:creationId xmlns:a16="http://schemas.microsoft.com/office/drawing/2014/main" id="{AA3376BD-86DB-4083-8E8E-0F4EE373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3076" name="Foliennummernplatzhalter 4">
            <a:extLst>
              <a:ext uri="{FF2B5EF4-FFF2-40B4-BE49-F238E27FC236}">
                <a16:creationId xmlns:a16="http://schemas.microsoft.com/office/drawing/2014/main" id="{F3B523CA-FCF7-49DA-B6FD-C0119A96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F8CDBC-3DF1-4D58-B913-C128B9B96C5F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de-DE" altLang="de-DE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1B0794-21DF-4C6E-89A8-83C44132E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0"/>
    </mc:Choice>
    <mc:Fallback xmlns="">
      <p:transition spd="slow" advTm="1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2B994C95-4CDF-476B-9CC8-0EF6F519B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1557338"/>
            <a:ext cx="81057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58026"/>
              </a:buClr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</a:rPr>
              <a:t>Mentor:		</a:t>
            </a:r>
            <a:r>
              <a:rPr lang="de-DE" altLang="de-DE" sz="2400" b="1" dirty="0" err="1">
                <a:latin typeface="Arial" panose="020B0604020202020204" pitchFamily="34" charset="0"/>
              </a:rPr>
              <a:t>Hptm</a:t>
            </a:r>
            <a:r>
              <a:rPr lang="de-DE" altLang="de-DE" sz="2400" b="1" dirty="0">
                <a:latin typeface="Arial" panose="020B0604020202020204" pitchFamily="34" charset="0"/>
              </a:rPr>
              <a:t> Eisen, </a:t>
            </a:r>
            <a:r>
              <a:rPr lang="de-DE" altLang="de-DE" sz="2400" b="1" dirty="0" err="1">
                <a:latin typeface="Arial" panose="020B0604020202020204" pitchFamily="34" charset="0"/>
              </a:rPr>
              <a:t>GrpLtr</a:t>
            </a:r>
            <a:r>
              <a:rPr lang="de-DE" altLang="de-DE" sz="2400" b="1" dirty="0">
                <a:latin typeface="Arial" panose="020B0604020202020204" pitchFamily="34" charset="0"/>
              </a:rPr>
              <a:t> 3/C</a:t>
            </a:r>
          </a:p>
          <a:p>
            <a:pPr eaLnBrk="1" hangingPunct="1">
              <a:spcBef>
                <a:spcPct val="50000"/>
              </a:spcBef>
              <a:buClr>
                <a:srgbClr val="F58026"/>
              </a:buClr>
              <a:buFontTx/>
              <a:buNone/>
            </a:pPr>
            <a:endParaRPr lang="de-DE" altLang="de-DE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58026"/>
              </a:buClr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</a:rPr>
              <a:t>Sprecher:		</a:t>
            </a:r>
            <a:r>
              <a:rPr lang="de-DE" altLang="de-DE" sz="2400" b="1" dirty="0" err="1">
                <a:latin typeface="Arial" panose="020B0604020202020204" pitchFamily="34" charset="0"/>
              </a:rPr>
              <a:t>Lt</a:t>
            </a:r>
            <a:r>
              <a:rPr lang="de-DE" altLang="de-DE" sz="2400" b="1" dirty="0">
                <a:latin typeface="Arial" panose="020B0604020202020204" pitchFamily="34" charset="0"/>
              </a:rPr>
              <a:t> León C. Schwarz</a:t>
            </a:r>
          </a:p>
          <a:p>
            <a:pPr eaLnBrk="1" hangingPunct="1">
              <a:spcBef>
                <a:spcPct val="50000"/>
              </a:spcBef>
              <a:buClr>
                <a:srgbClr val="F58026"/>
              </a:buClr>
              <a:buFontTx/>
              <a:buNone/>
            </a:pPr>
            <a:endParaRPr lang="de-DE" altLang="de-DE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58026"/>
              </a:buClr>
              <a:buFontTx/>
              <a:buNone/>
            </a:pPr>
            <a:r>
              <a:rPr lang="de-DE" altLang="de-DE" sz="2400" b="1" dirty="0">
                <a:latin typeface="Arial" panose="020B0604020202020204" pitchFamily="34" charset="0"/>
              </a:rPr>
              <a:t>Stellv. Sprecher:	</a:t>
            </a:r>
            <a:r>
              <a:rPr lang="de-DE" altLang="de-DE" sz="2400" b="1" dirty="0" err="1">
                <a:latin typeface="Arial" panose="020B0604020202020204" pitchFamily="34" charset="0"/>
              </a:rPr>
              <a:t>Lt</a:t>
            </a:r>
            <a:r>
              <a:rPr lang="de-DE" altLang="de-DE" sz="2400" b="1" dirty="0">
                <a:latin typeface="Arial" panose="020B0604020202020204" pitchFamily="34" charset="0"/>
              </a:rPr>
              <a:t> Maximilian Kraft </a:t>
            </a:r>
          </a:p>
        </p:txBody>
      </p:sp>
      <p:sp>
        <p:nvSpPr>
          <p:cNvPr id="4099" name="Fußzeilenplatzhalter 1">
            <a:extLst>
              <a:ext uri="{FF2B5EF4-FFF2-40B4-BE49-F238E27FC236}">
                <a16:creationId xmlns:a16="http://schemas.microsoft.com/office/drawing/2014/main" id="{4743493D-7FDA-4881-B931-CBE94BBF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4100" name="Foliennummernplatzhalter 2">
            <a:extLst>
              <a:ext uri="{FF2B5EF4-FFF2-40B4-BE49-F238E27FC236}">
                <a16:creationId xmlns:a16="http://schemas.microsoft.com/office/drawing/2014/main" id="{46BC3986-E243-46F5-9987-49445269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326143-2A0E-4372-9C40-CE2F6A1ED0D1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F224F6-EDFF-4225-9E29-2CF103D59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2"/>
    </mc:Choice>
    <mc:Fallback xmlns="">
      <p:transition spd="slow" advTm="1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B6509783-3D40-48F4-8A83-8C10568FA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/>
              <a:t>Gliederung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C22323-7D30-4E05-B237-7980C304B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1336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/>
              <a:t>Vorstellung der IG </a:t>
            </a:r>
            <a:r>
              <a:rPr lang="de-DE" dirty="0" err="1"/>
              <a:t>LwSichTr</a:t>
            </a:r>
            <a:endParaRPr lang="de-DE" dirty="0"/>
          </a:p>
          <a:p>
            <a:pPr marL="0" indent="0" eaLnBrk="1" hangingPunct="1">
              <a:buFontTx/>
              <a:buNone/>
              <a:defRPr/>
            </a:pPr>
            <a:r>
              <a:rPr lang="de-DE" dirty="0"/>
              <a:t>	- Lage und Auftrag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dirty="0"/>
              <a:t>	- Leitung</a:t>
            </a:r>
          </a:p>
          <a:p>
            <a:pPr eaLnBrk="1" hangingPunct="1">
              <a:defRPr/>
            </a:pPr>
            <a:r>
              <a:rPr lang="de-DE" dirty="0"/>
              <a:t>Vorhaben der IG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dirty="0"/>
              <a:t>	- Grundlagen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dirty="0"/>
              <a:t>	- Truppenbesuche</a:t>
            </a:r>
          </a:p>
          <a:p>
            <a:pPr eaLnBrk="1" hangingPunct="1">
              <a:defRPr/>
            </a:pPr>
            <a:endParaRPr lang="de-DE" dirty="0"/>
          </a:p>
        </p:txBody>
      </p:sp>
      <p:sp>
        <p:nvSpPr>
          <p:cNvPr id="5124" name="Fußzeilenplatzhalter 3">
            <a:extLst>
              <a:ext uri="{FF2B5EF4-FFF2-40B4-BE49-F238E27FC236}">
                <a16:creationId xmlns:a16="http://schemas.microsoft.com/office/drawing/2014/main" id="{6C5ACDD2-3525-4172-B469-E0E1FD157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5125" name="Foliennummernplatzhalter 4">
            <a:extLst>
              <a:ext uri="{FF2B5EF4-FFF2-40B4-BE49-F238E27FC236}">
                <a16:creationId xmlns:a16="http://schemas.microsoft.com/office/drawing/2014/main" id="{BE0C38F6-13EE-4568-8ABF-4025A69A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7AADEA-B4D6-4253-A4B0-C58CE8A8D544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3475ED-4D1E-4E9F-AC7B-3B966CB56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7"/>
    </mc:Choice>
    <mc:Fallback xmlns="">
      <p:transition spd="slow" advTm="1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>
            <a:extLst>
              <a:ext uri="{FF2B5EF4-FFF2-40B4-BE49-F238E27FC236}">
                <a16:creationId xmlns:a16="http://schemas.microsoft.com/office/drawing/2014/main" id="{D87B3EFE-49D3-4086-92A2-9FFF53A53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80728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/>
              <a:t>Vorstellung der IG </a:t>
            </a:r>
            <a:r>
              <a:rPr lang="de-DE" altLang="de-DE" dirty="0" err="1"/>
              <a:t>LwSichTr</a:t>
            </a:r>
            <a:endParaRPr lang="de-DE" alt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E5C525-30F8-4A4F-88BF-E9387A3BE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19" y="2183267"/>
            <a:ext cx="77724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de-DE" sz="4400" b="1" dirty="0"/>
              <a:t>Lage</a:t>
            </a:r>
          </a:p>
          <a:p>
            <a:pPr eaLnBrk="1" hangingPunct="1">
              <a:defRPr/>
            </a:pPr>
            <a:r>
              <a:rPr lang="de-DE" dirty="0"/>
              <a:t>Zusammenschluss zu IGs</a:t>
            </a:r>
          </a:p>
          <a:p>
            <a:pPr eaLnBrk="1" hangingPunct="1">
              <a:defRPr/>
            </a:pPr>
            <a:r>
              <a:rPr lang="de-DE" dirty="0"/>
              <a:t>Bindung an die Truppengattung</a:t>
            </a:r>
          </a:p>
          <a:p>
            <a:pPr eaLnBrk="1" hangingPunct="1">
              <a:defRPr/>
            </a:pPr>
            <a:r>
              <a:rPr lang="de-DE" dirty="0"/>
              <a:t>Erwerb militärfachlicher Qualifikationen</a:t>
            </a:r>
          </a:p>
        </p:txBody>
      </p:sp>
      <p:sp>
        <p:nvSpPr>
          <p:cNvPr id="6148" name="Fußzeilenplatzhalter 3">
            <a:extLst>
              <a:ext uri="{FF2B5EF4-FFF2-40B4-BE49-F238E27FC236}">
                <a16:creationId xmlns:a16="http://schemas.microsoft.com/office/drawing/2014/main" id="{1FE85EE1-C422-4EAC-B3C1-723CD5F3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6149" name="Foliennummernplatzhalter 4">
            <a:extLst>
              <a:ext uri="{FF2B5EF4-FFF2-40B4-BE49-F238E27FC236}">
                <a16:creationId xmlns:a16="http://schemas.microsoft.com/office/drawing/2014/main" id="{8C5AAFBF-1B61-4F53-B7A3-83176B7C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3A6E03-E5FA-4266-A17A-9E8BC297AB25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A5109A-6D04-450D-AC2F-F28AFB60A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6"/>
    </mc:Choice>
    <mc:Fallback xmlns="">
      <p:transition spd="slow" advTm="2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B1BD0ED1-46EF-40FC-819E-BA923E235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779" y="980728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/>
              <a:t>Vorstellung der IG </a:t>
            </a:r>
            <a:r>
              <a:rPr lang="de-DE" altLang="de-DE" dirty="0" err="1"/>
              <a:t>LwSichTr</a:t>
            </a:r>
            <a:endParaRPr lang="de-DE" alt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C8504-357A-44DB-83DC-B0158386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24" y="2191289"/>
            <a:ext cx="77724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de-DE" sz="4400" b="1" dirty="0"/>
              <a:t>Auftrag</a:t>
            </a:r>
          </a:p>
          <a:p>
            <a:pPr eaLnBrk="1" hangingPunct="1">
              <a:defRPr/>
            </a:pPr>
            <a:r>
              <a:rPr lang="de-DE" dirty="0"/>
              <a:t>Durchführen von Ausbildungen</a:t>
            </a:r>
          </a:p>
          <a:p>
            <a:pPr eaLnBrk="1" hangingPunct="1">
              <a:defRPr/>
            </a:pPr>
            <a:r>
              <a:rPr lang="de-DE" dirty="0"/>
              <a:t>Durchführen von Truppenbesuchen</a:t>
            </a:r>
          </a:p>
          <a:p>
            <a:pPr eaLnBrk="1" hangingPunct="1">
              <a:defRPr/>
            </a:pPr>
            <a:r>
              <a:rPr lang="de-DE" dirty="0"/>
              <a:t>Um militärische Kompetenzen zu erweitern und Netzwerke zu knüpfen </a:t>
            </a:r>
          </a:p>
        </p:txBody>
      </p:sp>
      <p:sp>
        <p:nvSpPr>
          <p:cNvPr id="7172" name="Fußzeilenplatzhalter 3">
            <a:extLst>
              <a:ext uri="{FF2B5EF4-FFF2-40B4-BE49-F238E27FC236}">
                <a16:creationId xmlns:a16="http://schemas.microsoft.com/office/drawing/2014/main" id="{051007B0-8713-4285-A0EB-A7F41526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7173" name="Foliennummernplatzhalter 4">
            <a:extLst>
              <a:ext uri="{FF2B5EF4-FFF2-40B4-BE49-F238E27FC236}">
                <a16:creationId xmlns:a16="http://schemas.microsoft.com/office/drawing/2014/main" id="{DE40BC2F-DF3F-4EFE-87E1-C7EDA212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1EB0B7-A610-45DC-B636-DC0D22381F02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14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641F8C-2CAD-4D14-B936-1FD7B89C2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6"/>
    </mc:Choice>
    <mc:Fallback xmlns="">
      <p:transition spd="slow" advTm="3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>
            <a:extLst>
              <a:ext uri="{FF2B5EF4-FFF2-40B4-BE49-F238E27FC236}">
                <a16:creationId xmlns:a16="http://schemas.microsoft.com/office/drawing/2014/main" id="{38EA2128-DBF0-4C59-8CD6-E5F5D5D58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000"/>
              <a:t>Vorstellung der IG LwSichTr</a:t>
            </a:r>
          </a:p>
        </p:txBody>
      </p:sp>
      <p:pic>
        <p:nvPicPr>
          <p:cNvPr id="8195" name="Bildplatzhalter 10" descr="Ein Bild, das Person, Uniform, draußen, Militär enthält.&#10;&#10;Automatisch generierte Beschreibung">
            <a:extLst>
              <a:ext uri="{FF2B5EF4-FFF2-40B4-BE49-F238E27FC236}">
                <a16:creationId xmlns:a16="http://schemas.microsoft.com/office/drawing/2014/main" id="{F256C9DE-E122-4FC5-A892-2598377E25A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2383"/>
          <a:stretch>
            <a:fillRect/>
          </a:stretch>
        </p:blipFill>
        <p:spPr/>
      </p:pic>
      <p:sp>
        <p:nvSpPr>
          <p:cNvPr id="8196" name="Inhaltsplatzhalter 2">
            <a:extLst>
              <a:ext uri="{FF2B5EF4-FFF2-40B4-BE49-F238E27FC236}">
                <a16:creationId xmlns:a16="http://schemas.microsoft.com/office/drawing/2014/main" id="{886F949E-09D7-4745-8D80-F89D22FE248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0238" y="2057400"/>
            <a:ext cx="3149600" cy="3811588"/>
          </a:xfrm>
        </p:spPr>
        <p:txBody>
          <a:bodyPr/>
          <a:lstStyle/>
          <a:p>
            <a:pPr algn="ctr" eaLnBrk="1" hangingPunct="1"/>
            <a:r>
              <a:rPr lang="de-DE" altLang="de-DE" sz="2400" b="1" dirty="0"/>
              <a:t>Leitung</a:t>
            </a:r>
          </a:p>
          <a:p>
            <a:pPr eaLnBrk="1" hangingPunct="1"/>
            <a:r>
              <a:rPr lang="de-DE" altLang="de-DE" dirty="0"/>
              <a:t>Sprecher: Leutnant León Schwarz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Eintritt in </a:t>
            </a:r>
            <a:r>
              <a:rPr lang="de-DE" altLang="de-DE" dirty="0" err="1"/>
              <a:t>Bw</a:t>
            </a:r>
            <a:r>
              <a:rPr lang="de-DE" altLang="de-DE" dirty="0"/>
              <a:t> 2015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Erst FWDL, dann SaZ in der Laufbahn der Mannschaften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2017 Übernahme in die Laufbahn der Offizieranwärter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Seit 2018 an der Uni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6AC6B8-8524-4D18-BCCA-E9B0FF6B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de-DE" altLang="de-DE">
                <a:solidFill>
                  <a:schemeClr val="tx1">
                    <a:lumMod val="50000"/>
                    <a:lumOff val="50000"/>
                  </a:schemeClr>
                </a:solidFill>
              </a:rPr>
              <a:t>IG LwSichTrp</a:t>
            </a:r>
          </a:p>
        </p:txBody>
      </p:sp>
      <p:sp>
        <p:nvSpPr>
          <p:cNvPr id="8198" name="Foliennummernplatzhalter 4">
            <a:extLst>
              <a:ext uri="{FF2B5EF4-FFF2-40B4-BE49-F238E27FC236}">
                <a16:creationId xmlns:a16="http://schemas.microsoft.com/office/drawing/2014/main" id="{9096E007-7D0D-467E-B2BE-DD8B7A85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fld id="{7B9F39BF-A0B3-4FEC-88C0-49EAA1BBDBF2}" type="slidenum">
              <a:rPr lang="de-DE" altLang="de-D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6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EDED7B3-110A-41D8-BFDB-9BDB964BE2DC}"/>
              </a:ext>
            </a:extLst>
          </p:cNvPr>
          <p:cNvPicPr/>
          <p:nvPr/>
        </p:nvPicPr>
        <p:blipFill>
          <a:blip r:embed="rId5">
            <a:alphaModFix/>
          </a:blip>
          <a:srcRect/>
          <a:stretch>
            <a:fillRect/>
          </a:stretch>
        </p:blipFill>
        <p:spPr bwMode="auto">
          <a:xfrm>
            <a:off x="4053594" y="136525"/>
            <a:ext cx="5038725" cy="88582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4337D3-C123-48BA-BDB2-11D6F83BE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7"/>
    </mc:Choice>
    <mc:Fallback xmlns="">
      <p:transition spd="slow" advTm="29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9278CACA-D0D1-40A4-833F-891DFA250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80728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/>
              <a:t>Vorhaben der 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9EBB06-3D51-4324-8598-A534B811C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87278"/>
            <a:ext cx="77724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de-DE" sz="4400" b="1" dirty="0"/>
              <a:t>Grundlagen</a:t>
            </a:r>
          </a:p>
          <a:p>
            <a:pPr eaLnBrk="1" hangingPunct="1">
              <a:defRPr/>
            </a:pPr>
            <a:r>
              <a:rPr lang="de-DE" dirty="0"/>
              <a:t>Schießen P8 und G36</a:t>
            </a:r>
          </a:p>
          <a:p>
            <a:pPr eaLnBrk="1" hangingPunct="1">
              <a:defRPr/>
            </a:pPr>
            <a:r>
              <a:rPr lang="de-DE" dirty="0"/>
              <a:t>Trockenausbildung P8 und G36</a:t>
            </a:r>
          </a:p>
          <a:p>
            <a:pPr eaLnBrk="1" hangingPunct="1">
              <a:defRPr/>
            </a:pPr>
            <a:r>
              <a:rPr lang="de-DE" dirty="0"/>
              <a:t>AGSHP</a:t>
            </a:r>
          </a:p>
          <a:p>
            <a:pPr eaLnBrk="1" hangingPunct="1">
              <a:defRPr/>
            </a:pPr>
            <a:r>
              <a:rPr lang="de-DE" dirty="0"/>
              <a:t>Karte/Kompass</a:t>
            </a:r>
          </a:p>
          <a:p>
            <a:pPr eaLnBrk="1" hangingPunct="1">
              <a:defRPr/>
            </a:pPr>
            <a:r>
              <a:rPr lang="de-DE" dirty="0"/>
              <a:t>IGF</a:t>
            </a:r>
          </a:p>
        </p:txBody>
      </p:sp>
      <p:sp>
        <p:nvSpPr>
          <p:cNvPr id="9220" name="Fußzeilenplatzhalter 3">
            <a:extLst>
              <a:ext uri="{FF2B5EF4-FFF2-40B4-BE49-F238E27FC236}">
                <a16:creationId xmlns:a16="http://schemas.microsoft.com/office/drawing/2014/main" id="{8E8877E2-1F66-40A9-BABC-A0893F59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9221" name="Foliennummernplatzhalter 4">
            <a:extLst>
              <a:ext uri="{FF2B5EF4-FFF2-40B4-BE49-F238E27FC236}">
                <a16:creationId xmlns:a16="http://schemas.microsoft.com/office/drawing/2014/main" id="{9416EF92-D22F-479F-93C0-350F320B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20F640-3C29-4A48-B4E5-5CD79FE64BDD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079A55-842E-458F-9752-B79D7A9B3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27"/>
    </mc:Choice>
    <mc:Fallback xmlns="">
      <p:transition spd="slow" advTm="8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Grafik 4" descr="Ein Bild, das Fahrzeug, Straße, Militär, draußen enthält.&#10;&#10;Automatisch generierte Beschreibung">
            <a:extLst>
              <a:ext uri="{FF2B5EF4-FFF2-40B4-BE49-F238E27FC236}">
                <a16:creationId xmlns:a16="http://schemas.microsoft.com/office/drawing/2014/main" id="{A98260F7-E380-43E5-AE68-8693C9138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8" y="0"/>
            <a:ext cx="882015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el 1">
            <a:extLst>
              <a:ext uri="{FF2B5EF4-FFF2-40B4-BE49-F238E27FC236}">
                <a16:creationId xmlns:a16="http://schemas.microsoft.com/office/drawing/2014/main" id="{DC4EDF32-75C4-4DEC-AD97-D67F690F3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870" y="1052736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/>
              <a:t>Vorhaben der 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72F8BC-AB74-4B4D-805B-DBBA1418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70" y="2353469"/>
            <a:ext cx="77724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de-DE" sz="4400" b="1" dirty="0"/>
              <a:t>Truppenbesuche</a:t>
            </a:r>
          </a:p>
          <a:p>
            <a:pPr eaLnBrk="1" hangingPunct="1">
              <a:defRPr/>
            </a:pPr>
            <a:r>
              <a:rPr lang="de-DE" dirty="0"/>
              <a:t>Schortens (Juli)</a:t>
            </a:r>
          </a:p>
          <a:p>
            <a:pPr eaLnBrk="1" hangingPunct="1">
              <a:defRPr/>
            </a:pPr>
            <a:r>
              <a:rPr lang="de-DE" dirty="0"/>
              <a:t>Hammelburg (Oktober) </a:t>
            </a:r>
          </a:p>
          <a:p>
            <a:pPr eaLnBrk="1" hangingPunct="1">
              <a:defRPr/>
            </a:pPr>
            <a:r>
              <a:rPr lang="de-DE" dirty="0"/>
              <a:t>Bruchsal (November)</a:t>
            </a:r>
          </a:p>
          <a:p>
            <a:pPr eaLnBrk="1" hangingPunct="1">
              <a:defRPr/>
            </a:pPr>
            <a:r>
              <a:rPr lang="de-DE" dirty="0"/>
              <a:t>OSLw (April-Mai)</a:t>
            </a:r>
          </a:p>
          <a:p>
            <a:pPr eaLnBrk="1" hangingPunct="1">
              <a:defRPr/>
            </a:pPr>
            <a:endParaRPr lang="de-DE" dirty="0"/>
          </a:p>
        </p:txBody>
      </p:sp>
      <p:sp>
        <p:nvSpPr>
          <p:cNvPr id="10244" name="Fußzeilenplatzhalter 3">
            <a:extLst>
              <a:ext uri="{FF2B5EF4-FFF2-40B4-BE49-F238E27FC236}">
                <a16:creationId xmlns:a16="http://schemas.microsoft.com/office/drawing/2014/main" id="{C88CDEFC-1F72-45DC-B9F6-700A909F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10245" name="Foliennummernplatzhalter 4">
            <a:extLst>
              <a:ext uri="{FF2B5EF4-FFF2-40B4-BE49-F238E27FC236}">
                <a16:creationId xmlns:a16="http://schemas.microsoft.com/office/drawing/2014/main" id="{85A84D10-9CAA-4B66-9868-5DB86C30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EA11BC-7410-41AE-90B4-AD6A2E349391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F0BF84-FC9C-483E-B074-A4F8E0C28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7"/>
    </mc:Choice>
    <mc:Fallback xmlns="">
      <p:transition spd="slow" advTm="9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76B9B98A-452E-4DFE-A434-C807720E6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Fragen</a:t>
            </a:r>
          </a:p>
        </p:txBody>
      </p:sp>
      <p:sp>
        <p:nvSpPr>
          <p:cNvPr id="11267" name="Inhaltsplatzhalter 2">
            <a:extLst>
              <a:ext uri="{FF2B5EF4-FFF2-40B4-BE49-F238E27FC236}">
                <a16:creationId xmlns:a16="http://schemas.microsoft.com/office/drawing/2014/main" id="{B9D373CE-9B95-444A-B00C-124E030DC0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endParaRPr lang="de-DE" altLang="de-DE"/>
          </a:p>
          <a:p>
            <a:pPr marL="0" indent="0" algn="ctr" eaLnBrk="1" hangingPunct="1">
              <a:buFontTx/>
              <a:buNone/>
            </a:pPr>
            <a:endParaRPr lang="de-DE" altLang="de-DE"/>
          </a:p>
          <a:p>
            <a:pPr marL="0" indent="0" algn="ctr" eaLnBrk="1" hangingPunct="1">
              <a:buFontTx/>
              <a:buNone/>
            </a:pPr>
            <a:endParaRPr lang="de-DE" altLang="de-DE"/>
          </a:p>
          <a:p>
            <a:pPr marL="0" indent="0" algn="ctr" eaLnBrk="1" hangingPunct="1">
              <a:buFontTx/>
              <a:buNone/>
            </a:pPr>
            <a:r>
              <a:rPr lang="de-DE" altLang="de-DE"/>
              <a:t>Leon.Schwarz@unibw.de</a:t>
            </a:r>
          </a:p>
        </p:txBody>
      </p:sp>
      <p:sp>
        <p:nvSpPr>
          <p:cNvPr id="11268" name="Fußzeilenplatzhalter 3">
            <a:extLst>
              <a:ext uri="{FF2B5EF4-FFF2-40B4-BE49-F238E27FC236}">
                <a16:creationId xmlns:a16="http://schemas.microsoft.com/office/drawing/2014/main" id="{1681AB36-DE98-46D9-B34D-ADCB5A34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IG LwSichTrp</a:t>
            </a:r>
          </a:p>
        </p:txBody>
      </p:sp>
      <p:sp>
        <p:nvSpPr>
          <p:cNvPr id="11269" name="Foliennummernplatzhalter 4">
            <a:extLst>
              <a:ext uri="{FF2B5EF4-FFF2-40B4-BE49-F238E27FC236}">
                <a16:creationId xmlns:a16="http://schemas.microsoft.com/office/drawing/2014/main" id="{EB59F746-759B-458D-9EA6-BF74D862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FF2E35-66A0-4A2E-B7F7-84D110BFD8E6}" type="slidenum">
              <a:rPr lang="de-DE" altLang="de-DE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4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C63511-A3DD-4A3F-8D88-F2CD6DD0E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438" y="62944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3"/>
    </mc:Choice>
    <mc:Fallback xmlns="">
      <p:transition spd="slow" advTm="21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Bildschirmpräsentation (4:3)</PresentationFormat>
  <Paragraphs>66</Paragraphs>
  <Slides>9</Slides>
  <Notes>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Standarddesign</vt:lpstr>
      <vt:lpstr>PowerPoint-Präsentation</vt:lpstr>
      <vt:lpstr>PowerPoint-Präsentation</vt:lpstr>
      <vt:lpstr>Gliederung</vt:lpstr>
      <vt:lpstr>Vorstellung der IG LwSichTr</vt:lpstr>
      <vt:lpstr>Vorstellung der IG LwSichTr</vt:lpstr>
      <vt:lpstr>Vorstellung der IG LwSichTr</vt:lpstr>
      <vt:lpstr>Vorhaben der IG</vt:lpstr>
      <vt:lpstr>Vorhaben der IG</vt:lpstr>
      <vt:lpstr>Fragen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Leon Schwarz</dc:creator>
  <cp:lastModifiedBy>r11drubo</cp:lastModifiedBy>
  <cp:revision>12</cp:revision>
  <dcterms:created xsi:type="dcterms:W3CDTF">2020-08-03T02:59:41Z</dcterms:created>
  <dcterms:modified xsi:type="dcterms:W3CDTF">2020-08-24T13:35:58Z</dcterms:modified>
</cp:coreProperties>
</file>