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2" r:id="rId12"/>
    <p:sldId id="268" r:id="rId13"/>
  </p:sldIdLst>
  <p:sldSz cx="12192000" cy="6858000"/>
  <p:notesSz cx="6888163" cy="10020300"/>
  <p:embeddedFontLst>
    <p:embeddedFont>
      <p:font typeface="Calibri Light" panose="020F0302020204030204" pitchFamily="34" charset="0"/>
      <p:regular r:id="rId14"/>
      <p:italic r:id="rId15"/>
    </p:embeddedFont>
    <p:embeddedFont>
      <p:font typeface="DejaVu Serif" panose="02060603050605020204" pitchFamily="18" charset="0"/>
      <p:regular r:id="rId16"/>
      <p:bold r:id="rId17"/>
      <p:italic r:id="rId18"/>
      <p:boldItalic r:id="rId19"/>
    </p:embeddedFont>
    <p:embeddedFont>
      <p:font typeface="AcmeFont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ejaVu Sans Condensed" panose="020B0606030804020204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6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5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06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3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0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06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41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67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33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7F38-27C3-47C3-8404-33F81AF2D30A}" type="datetimeFigureOut">
              <a:rPr lang="de-DE" smtClean="0"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1D10-8C67-4B9C-9871-E8DE2A01E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7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de.hama.com/webresources/drivers/00053/00053879_vista_7_8_81_10_v1_1.zi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tichacek@aol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pub/armin-tichacek/94/2b0/38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52" y="4916424"/>
            <a:ext cx="152400" cy="15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" y="3529"/>
            <a:ext cx="12192000" cy="724301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86596" y="1339516"/>
            <a:ext cx="587943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de-DE" sz="4000" b="1" dirty="0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  <a:t>Bewerbung von </a:t>
            </a:r>
            <a:r>
              <a:rPr lang="de-DE" sz="4000" b="1" dirty="0" smtClean="0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  <a:t/>
            </a:r>
            <a:br>
              <a:rPr lang="de-DE" sz="4000" b="1" dirty="0" smtClean="0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</a:br>
            <a:r>
              <a:rPr lang="de-DE" sz="4000" b="1" dirty="0" smtClean="0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  <a:t>Armin </a:t>
            </a:r>
            <a:r>
              <a:rPr lang="de-DE" sz="4000" b="1" dirty="0" err="1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  <a:t>Tichacek</a:t>
            </a:r>
            <a:r>
              <a:rPr lang="de-DE" sz="4000" b="1" dirty="0">
                <a:solidFill>
                  <a:srgbClr val="FFC000"/>
                </a:solidFill>
                <a:latin typeface="AcmeFont" pitchFamily="2" charset="0"/>
                <a:ea typeface="DejaVu Serif" panose="02060603050605020204" pitchFamily="18" charset="0"/>
              </a:rPr>
              <a:t> als Technischer Projektleiter</a:t>
            </a:r>
          </a:p>
        </p:txBody>
      </p:sp>
      <p:sp>
        <p:nvSpPr>
          <p:cNvPr id="11" name="AutoShape 2" descr="data:image/gif;base64,R0lGODlhEAAQAOYAAP/qAmB/huHfmvjoJO7kVZiXl3mWnc/l63RzdH6bofPmPJ+enqyqq/zpECIhIbnS2LvS2YSDhImlq4Sgp6K8w22MkpOvtqS+xZawt2iHjr++vuHfm3Rzc2+OldHo7p+5wImlrIikq4Ogp6/Izr7W3GKBiH2ZoJaxt5SvtXaTmr/X3Y+qsISEg6S9w7HKz2qIjurib523vrbO1IOgpqC6wX6boqrDyYqlrMjf5JeWl8vi6HiVm3SSmdLp7r++vb+9vYWEg7XN03GPlnGOlXKPlsPb4IKfpeTghuThh4+qsaXAxqyqqq7IznWSmWyKkZy3vczi6GyLkmiGjanCyZCrsZ64v2WEi5q0u8fe5KvEy2OCiWWDiuribnaUm+DfmuDfm8Pb4d7NFmloaMTDw////wAAAAAAAAAAAAAAAAAAAAAAAAAAAAAAAAAAAAAAAAAAAAAAAAAAAAAAAAAAAAAAAAAAAAAAAAAAAAAAAAAAAAAAAAAAAAAAAAAAAAAAAAAAACH5BAAAAAAALAAAAAAQABAAAAe1gGRlg4SFhYJlFmVhjI2MZR6EISuLjo1lBz2DMyBlAGIILDkMP19lOgeDCROeDQMKBDBIXmVYUIMGNZ6gEQVLGgJlRTiDPAatrwRcR8EkYIMdTbscQAUMPhtlDyqDTkMphoRMQRCDUlFCXSZGEkkYTxRTIzKDWxkVRDsJIjdUJzEtbLgYVMLKCzEIEyKsciHLoABaxCxwMKaiRTEflDwMIJGixYpirtAgxPHjRzEoBiEKF45MIAA7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38672" y="7700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97" y="2874424"/>
            <a:ext cx="4063246" cy="271015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59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2594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393258" y="925551"/>
            <a:ext cx="4348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</a:rPr>
              <a:t>Was für Sie noch von Interesse sein könnte </a:t>
            </a:r>
            <a:r>
              <a:rPr lang="de-DE" sz="1400" b="1" dirty="0" smtClean="0">
                <a:latin typeface="Arial" panose="020B0604020202020204" pitchFamily="34" charset="0"/>
              </a:rPr>
              <a:t>...</a:t>
            </a:r>
          </a:p>
          <a:p>
            <a:endParaRPr lang="de-DE" sz="1000" b="1" dirty="0">
              <a:latin typeface="Arial" panose="020B0604020202020204" pitchFamily="34" charset="0"/>
            </a:endParaRPr>
          </a:p>
          <a:p>
            <a:r>
              <a:rPr lang="de-DE" sz="1000" b="1" dirty="0">
                <a:latin typeface="Arial" panose="020B0604020202020204" pitchFamily="34" charset="0"/>
              </a:rPr>
              <a:t>Ausgeführte </a:t>
            </a:r>
            <a:r>
              <a:rPr lang="de-DE" sz="1000" b="1" dirty="0" smtClean="0">
                <a:latin typeface="Arial" panose="020B0604020202020204" pitchFamily="34" charset="0"/>
              </a:rPr>
              <a:t>Tätigkeiten</a:t>
            </a:r>
          </a:p>
          <a:p>
            <a:endParaRPr lang="de-DE" sz="1000" b="1" dirty="0">
              <a:latin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</a:rPr>
              <a:t>Beratung des Lektorats und der Marketingabteilung sowie Ideenfindung </a:t>
            </a:r>
            <a:r>
              <a:rPr lang="de-DE" sz="1000" dirty="0" smtClean="0">
                <a:latin typeface="Arial" panose="020B0604020202020204" pitchFamily="34" charset="0"/>
              </a:rPr>
              <a:t>und Planung </a:t>
            </a:r>
            <a:r>
              <a:rPr lang="de-DE" sz="1000" dirty="0">
                <a:latin typeface="Arial" panose="020B0604020202020204" pitchFamily="34" charset="0"/>
              </a:rPr>
              <a:t>von Projekten in Hinblick auf Grafik, Ausstattung und </a:t>
            </a:r>
            <a:r>
              <a:rPr lang="de-DE" sz="1000" dirty="0" smtClean="0">
                <a:latin typeface="Arial" panose="020B0604020202020204" pitchFamily="34" charset="0"/>
              </a:rPr>
              <a:t>Herstellung Entwurf </a:t>
            </a:r>
            <a:r>
              <a:rPr lang="de-DE" sz="1000" dirty="0">
                <a:latin typeface="Arial" panose="020B0604020202020204" pitchFamily="34" charset="0"/>
              </a:rPr>
              <a:t>und Entwicklung von Layouts und </a:t>
            </a:r>
            <a:r>
              <a:rPr lang="de-DE" sz="1000" dirty="0" err="1">
                <a:latin typeface="Arial" panose="020B0604020202020204" pitchFamily="34" charset="0"/>
              </a:rPr>
              <a:t>Mockups</a:t>
            </a:r>
            <a:endParaRPr lang="de-DE" sz="1000" dirty="0">
              <a:latin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</a:rPr>
              <a:t>Briefing von externen Mitarbeitern</a:t>
            </a:r>
          </a:p>
          <a:p>
            <a:r>
              <a:rPr lang="de-DE" sz="1000" dirty="0">
                <a:latin typeface="Arial" panose="020B0604020202020204" pitchFamily="34" charset="0"/>
              </a:rPr>
              <a:t>Erstellung von Reinzeichnungen und Lieferung von PDF an Druckereien</a:t>
            </a:r>
          </a:p>
          <a:p>
            <a:r>
              <a:rPr lang="de-DE" sz="1000" dirty="0">
                <a:latin typeface="Arial" panose="020B0604020202020204" pitchFamily="34" charset="0"/>
              </a:rPr>
              <a:t>Organisation von Ausschreibungen für Druck, Papier und Druckvorstufe</a:t>
            </a:r>
          </a:p>
          <a:p>
            <a:r>
              <a:rPr lang="de-DE" sz="1000" dirty="0">
                <a:latin typeface="Arial" panose="020B0604020202020204" pitchFamily="34" charset="0"/>
              </a:rPr>
              <a:t>Projektverwaltung, Produktpflege und Terminsteuerung mit Hilfe einer</a:t>
            </a:r>
          </a:p>
          <a:p>
            <a:r>
              <a:rPr lang="de-DE" sz="1000" dirty="0">
                <a:latin typeface="Arial" panose="020B0604020202020204" pitchFamily="34" charset="0"/>
              </a:rPr>
              <a:t>internetbasierten Managementplattform</a:t>
            </a:r>
          </a:p>
          <a:p>
            <a:r>
              <a:rPr lang="de-DE" sz="1000" dirty="0">
                <a:latin typeface="Arial" panose="020B0604020202020204" pitchFamily="34" charset="0"/>
              </a:rPr>
              <a:t>Auswertung betriebswirtschaftlicher Daten</a:t>
            </a:r>
          </a:p>
          <a:p>
            <a:r>
              <a:rPr lang="de-DE" sz="1000" dirty="0">
                <a:latin typeface="Arial" panose="020B0604020202020204" pitchFamily="34" charset="0"/>
              </a:rPr>
              <a:t>Beobachtung und Auswertung der Marktsituation</a:t>
            </a:r>
          </a:p>
          <a:p>
            <a:r>
              <a:rPr lang="de-DE" sz="1000" dirty="0">
                <a:latin typeface="Arial" panose="020B0604020202020204" pitchFamily="34" charset="0"/>
              </a:rPr>
              <a:t>Kunden-Kontaktpflege, Rechnungsprüfung</a:t>
            </a:r>
          </a:p>
          <a:p>
            <a:r>
              <a:rPr lang="de-DE" sz="1000" dirty="0">
                <a:latin typeface="Arial" panose="020B0604020202020204" pitchFamily="34" charset="0"/>
              </a:rPr>
              <a:t>Abwicklung von Aufträgen für Discounter und </a:t>
            </a:r>
            <a:r>
              <a:rPr lang="de-DE" sz="1000" dirty="0" smtClean="0">
                <a:latin typeface="Arial" panose="020B0604020202020204" pitchFamily="34" charset="0"/>
              </a:rPr>
              <a:t>Industriekunden international</a:t>
            </a:r>
            <a:endParaRPr lang="de-DE" sz="1000" dirty="0">
              <a:latin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</a:rPr>
              <a:t>Strukturierung von Texten für XML-Lösungen</a:t>
            </a:r>
          </a:p>
          <a:p>
            <a:r>
              <a:rPr lang="de-DE" sz="1000" dirty="0">
                <a:latin typeface="Arial" panose="020B0604020202020204" pitchFamily="34" charset="0"/>
              </a:rPr>
              <a:t>Mitarbeit im Team für die Optimierung von Arbeitsprozessen und</a:t>
            </a:r>
          </a:p>
          <a:p>
            <a:r>
              <a:rPr lang="de-DE" sz="1000" dirty="0">
                <a:latin typeface="Arial" panose="020B0604020202020204" pitchFamily="34" charset="0"/>
              </a:rPr>
              <a:t>betriebswirtschaftlichen Maßnahmen im Gesamtunternehmen</a:t>
            </a:r>
          </a:p>
          <a:p>
            <a:r>
              <a:rPr lang="de-DE" sz="1000" dirty="0">
                <a:latin typeface="Arial" panose="020B0604020202020204" pitchFamily="34" charset="0"/>
              </a:rPr>
              <a:t>(Unternehmensberatung McKinsey)</a:t>
            </a:r>
          </a:p>
          <a:p>
            <a:r>
              <a:rPr lang="de-DE" sz="1000" dirty="0">
                <a:latin typeface="Arial" panose="020B0604020202020204" pitchFamily="34" charset="0"/>
              </a:rPr>
              <a:t>Betreuung der Auszubildenden in den Abteilungen Einkauf und </a:t>
            </a:r>
            <a:r>
              <a:rPr lang="de-DE" sz="1000" dirty="0" smtClean="0">
                <a:latin typeface="Arial" panose="020B0604020202020204" pitchFamily="34" charset="0"/>
              </a:rPr>
              <a:t>Herstellung</a:t>
            </a:r>
          </a:p>
          <a:p>
            <a:endParaRPr lang="de-DE" sz="1000" dirty="0" smtClean="0">
              <a:latin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</a:endParaRPr>
          </a:p>
          <a:p>
            <a:r>
              <a:rPr lang="de-DE" sz="1000" b="1" dirty="0">
                <a:latin typeface="Arial" panose="020B0604020202020204" pitchFamily="34" charset="0"/>
              </a:rPr>
              <a:t>Anwenderkenntnisse</a:t>
            </a:r>
          </a:p>
          <a:p>
            <a:r>
              <a:rPr lang="en-US" sz="1000" dirty="0">
                <a:latin typeface="Arial" panose="020B0604020202020204" pitchFamily="34" charset="0"/>
              </a:rPr>
              <a:t>Word, Excel, PowerPoint, InDesign, Illustrator, Photoshop, Acrobat</a:t>
            </a:r>
          </a:p>
          <a:p>
            <a:r>
              <a:rPr lang="de-DE" sz="1000" dirty="0">
                <a:latin typeface="Arial" panose="020B0604020202020204" pitchFamily="34" charset="0"/>
              </a:rPr>
              <a:t>Datenverwaltung mit Hilfe von Media Asset Management Software</a:t>
            </a:r>
          </a:p>
          <a:p>
            <a:r>
              <a:rPr lang="de-DE" sz="1000" dirty="0">
                <a:latin typeface="Arial" panose="020B0604020202020204" pitchFamily="34" charset="0"/>
              </a:rPr>
              <a:t>Grundkenntnisse: Erarbeiten von </a:t>
            </a:r>
            <a:r>
              <a:rPr lang="de-DE" sz="1000" dirty="0" smtClean="0">
                <a:latin typeface="Arial" panose="020B0604020202020204" pitchFamily="34" charset="0"/>
              </a:rPr>
              <a:t>Datenbanken, SAP</a:t>
            </a:r>
            <a:endParaRPr lang="de-DE" sz="1000" dirty="0">
              <a:latin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</a:rPr>
              <a:t>Fundierte Kenntnisse des nationalen und internationalen Marktes von Vorstufe</a:t>
            </a:r>
            <a:r>
              <a:rPr lang="de-DE" sz="1000" dirty="0" smtClean="0">
                <a:latin typeface="Arial" panose="020B0604020202020204" pitchFamily="34" charset="0"/>
              </a:rPr>
              <a:t>, Druck </a:t>
            </a:r>
            <a:r>
              <a:rPr lang="de-DE" sz="1000" dirty="0">
                <a:latin typeface="Arial" panose="020B0604020202020204" pitchFamily="34" charset="0"/>
              </a:rPr>
              <a:t>und </a:t>
            </a:r>
            <a:r>
              <a:rPr lang="de-DE" sz="1000" dirty="0" smtClean="0">
                <a:latin typeface="Arial" panose="020B0604020202020204" pitchFamily="34" charset="0"/>
              </a:rPr>
              <a:t>Weiterverarbeitung und Medienwirtschaft</a:t>
            </a:r>
          </a:p>
        </p:txBody>
      </p:sp>
    </p:spTree>
    <p:extLst>
      <p:ext uri="{BB962C8B-B14F-4D97-AF65-F5344CB8AC3E}">
        <p14:creationId xmlns:p14="http://schemas.microsoft.com/office/powerpoint/2010/main" val="13256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36576"/>
            <a:ext cx="12305792" cy="69220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588746"/>
            <a:ext cx="450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>Auf ein persönliches Gespräch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/>
            </a:r>
            <a:b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>mit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AcmeFont" pitchFamily="2" charset="0"/>
              </a:rPr>
              <a:t>Ihnen freue ich mich. </a:t>
            </a:r>
          </a:p>
          <a:p>
            <a:endParaRPr lang="de" dirty="0">
              <a:solidFill>
                <a:schemeClr val="accent2">
                  <a:lumMod val="75000"/>
                </a:schemeClr>
              </a:solidFill>
              <a:latin typeface="AcmeFont" pitchFamily="2" charset="0"/>
            </a:endParaRPr>
          </a:p>
          <a:p>
            <a:endParaRPr lang="de-DE" dirty="0">
              <a:solidFill>
                <a:schemeClr val="accent2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4360509"/>
            <a:ext cx="610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Armin </a:t>
            </a:r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Tichacek</a:t>
            </a:r>
            <a:endParaRPr lang="de-DE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Watzmannstraße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81541 München</a:t>
            </a:r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89 / 62 02 15 48</a:t>
            </a:r>
          </a:p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atichacek@aol.com</a:t>
            </a:r>
            <a:endParaRPr lang="de-DE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de-DE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www.linkedin.com/pub/</a:t>
            </a:r>
            <a:r>
              <a:rPr lang="de-DE" b="1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armin-tichacek</a:t>
            </a:r>
            <a:r>
              <a:rPr lang="de-DE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/94/2b0/38b</a:t>
            </a:r>
            <a:endParaRPr lang="de-DE" i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Eintrittsdatum: ab sofort</a:t>
            </a:r>
            <a:endParaRPr lang="de-D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76088" y="3598164"/>
            <a:ext cx="312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cmeFont" pitchFamily="2" charset="0"/>
              </a:rPr>
              <a:t>I n t e r e s </a:t>
            </a:r>
            <a:r>
              <a:rPr lang="de-DE" dirty="0" err="1" smtClean="0">
                <a:solidFill>
                  <a:srgbClr val="FF0000"/>
                </a:solidFill>
                <a:latin typeface="AcmeFont" pitchFamily="2" charset="0"/>
              </a:rPr>
              <a:t>s</a:t>
            </a:r>
            <a:r>
              <a:rPr lang="de-DE" dirty="0" smtClean="0">
                <a:solidFill>
                  <a:srgbClr val="FF0000"/>
                </a:solidFill>
                <a:latin typeface="AcmeFont" pitchFamily="2" charset="0"/>
              </a:rPr>
              <a:t> i e r t ?</a:t>
            </a:r>
            <a:endParaRPr lang="de-DE" dirty="0">
              <a:solidFill>
                <a:srgbClr val="FF0000"/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1368552"/>
            <a:ext cx="12192000" cy="959510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19908416">
            <a:off x="7150608" y="4608576"/>
            <a:ext cx="339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cmeFont" pitchFamily="2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Catch </a:t>
            </a:r>
            <a:r>
              <a:rPr lang="de-DE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cmeFont" pitchFamily="2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me</a:t>
            </a:r>
            <a:r>
              <a:rPr lang="de-DE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cmeFont" pitchFamily="2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!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-1123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40055" y="499311"/>
            <a:ext cx="8301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Sehr geehrte Frau </a:t>
            </a:r>
            <a:r>
              <a:rPr lang="de-DE" sz="1600" dirty="0" err="1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Varadjakova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,</a:t>
            </a:r>
          </a:p>
          <a:p>
            <a:endParaRPr lang="de" sz="1600" dirty="0">
              <a:solidFill>
                <a:schemeClr val="accent6">
                  <a:lumMod val="50000"/>
                </a:schemeClr>
              </a:solidFill>
              <a:latin typeface="AcmeFont" pitchFamily="2" charset="0"/>
              <a:ea typeface="DejaVu Serif" panose="02060603050605020204" pitchFamily="18" charset="0"/>
            </a:endParaRPr>
          </a:p>
          <a:p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Sie suchen 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aussergewöhnliche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 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Persönlichkeiten mit technischer 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/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</a:b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und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 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kreativer Kompetenz?</a:t>
            </a:r>
          </a:p>
          <a:p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Ihre Anforderungen sind hoch 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– 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als Extrembergsteiger bin ich aber nicht nur 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/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auf hohen 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Berge 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unterwegs – sondern kenne hohe Anforderungen.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 </a:t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Lassen </a:t>
            </a:r>
            <a:r>
              <a:rPr lang="de-DE" sz="1600" dirty="0">
                <a:solidFill>
                  <a:schemeClr val="accent6">
                    <a:lumMod val="50000"/>
                  </a:schemeClr>
                </a:solidFill>
                <a:latin typeface="AcmeFont" pitchFamily="2" charset="0"/>
                <a:ea typeface="DejaVu Serif" panose="02060603050605020204" pitchFamily="18" charset="0"/>
              </a:rPr>
              <a:t>Sie sich mich Ihnen kurz vorstellen. </a:t>
            </a:r>
            <a:endParaRPr lang="de-DE" dirty="0">
              <a:latin typeface="AcmeFont" pitchFamily="2" charset="0"/>
              <a:ea typeface="DejaVu Serif" panose="020606030506050202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4872037"/>
            <a:ext cx="4177055" cy="2786063"/>
          </a:xfrm>
          <a:prstGeom prst="rect">
            <a:avLst/>
          </a:prstGeom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4561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864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92777" y="1542182"/>
            <a:ext cx="56388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In der Abteilung Produktion und Einkauf der Verlagsgruppe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Droemer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Knaur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 war ich für die Projektierung, Kalkulation und Produktion von Büchern,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add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ons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 sowie E-Books und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nonbooks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 zuständig und habe deshalb viel Erfahrung mit visuellen Konzepten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.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4904" y="4315326"/>
            <a:ext cx="6906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Die sich ständig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verändernden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Workflows erforderten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/>
            </a:r>
            <a:b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</a:b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den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Einsatz zugeschnittener Software,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an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deren Entwicklung ich in verschiedenen Arbeitsgruppen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/>
            </a:r>
            <a:b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</a:b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beteiligt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war.</a:t>
            </a:r>
          </a:p>
          <a:p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Softwareaffinintät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und der Umgang mit neuen Medien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/>
            </a:r>
            <a:b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</a:b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sind 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in diesem 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cmeFont" pitchFamily="2" charset="0"/>
              </a:rPr>
              <a:t>Umfeld unumgänglich.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3242" y="457200"/>
            <a:ext cx="4066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cmeFont" pitchFamily="2" charset="0"/>
              </a:rPr>
              <a:t>Zu meinen Aufgaben gehörten auch die Prozessoptimierung, Entwicklung von </a:t>
            </a:r>
            <a:r>
              <a:rPr lang="de-DE" sz="1400" dirty="0" smtClean="0">
                <a:latin typeface="AcmeFont" pitchFamily="2" charset="0"/>
              </a:rPr>
              <a:t/>
            </a:r>
            <a:br>
              <a:rPr lang="de-DE" sz="1400" dirty="0" smtClean="0">
                <a:latin typeface="AcmeFont" pitchFamily="2" charset="0"/>
              </a:rPr>
            </a:br>
            <a:r>
              <a:rPr lang="de-DE" sz="1400" dirty="0" smtClean="0">
                <a:latin typeface="AcmeFont" pitchFamily="2" charset="0"/>
              </a:rPr>
              <a:t>XML-Workflows</a:t>
            </a:r>
            <a:r>
              <a:rPr lang="de-DE" sz="1400" dirty="0">
                <a:latin typeface="AcmeFont" pitchFamily="2" charset="0"/>
              </a:rPr>
              <a:t>, Erarbeiten von Strategien für den Einkauf und Auswertung von </a:t>
            </a:r>
            <a:r>
              <a:rPr lang="de-DE" sz="1400" dirty="0" smtClean="0">
                <a:latin typeface="AcmeFont" pitchFamily="2" charset="0"/>
              </a:rPr>
              <a:t>betriebswirtschaftlichen </a:t>
            </a:r>
            <a:r>
              <a:rPr lang="de-DE" sz="1400" dirty="0">
                <a:latin typeface="AcmeFont" pitchFamily="2" charset="0"/>
              </a:rPr>
              <a:t>Daten und deren Präsentation vor der Geschäftsleitung.</a:t>
            </a:r>
          </a:p>
          <a:p>
            <a:endParaRPr lang="de" sz="1400" dirty="0">
              <a:latin typeface="AcmeFont" pitchFamily="2" charset="0"/>
            </a:endParaRPr>
          </a:p>
          <a:p>
            <a:endParaRPr lang="de-DE" sz="1400" dirty="0"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4" y="-809331"/>
            <a:ext cx="12226724" cy="81511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2401" y="692696"/>
            <a:ext cx="4563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cmeFont" pitchFamily="2" charset="0"/>
              </a:rPr>
              <a:t>Zu meinen Stärken zähle ich meine eigenverantwortliche, aktive Arbeitsweise sowie mein Talent flexibel sämtliche Problemstellungen zu lösen. Dabei verhelfen mir Belastbarkeit, Umsetzungsstärke und Teamfähigkeit zum Erfolg.</a:t>
            </a:r>
          </a:p>
          <a:p>
            <a:endParaRPr lang="de" dirty="0">
              <a:latin typeface="AcmeFont" pitchFamily="2" charset="0"/>
            </a:endParaRPr>
          </a:p>
          <a:p>
            <a:endParaRPr lang="de-DE" dirty="0"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40480" y="1673352"/>
            <a:ext cx="7488936" cy="4093428"/>
          </a:xfrm>
          <a:prstGeom prst="rect">
            <a:avLst/>
          </a:prstGeom>
          <a:noFill/>
          <a:effectLst>
            <a:reflection stA="45000" endPos="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120650"/>
          </a:sp3d>
        </p:spPr>
        <p:txBody>
          <a:bodyPr wrap="square" rtlCol="0">
            <a:spAutoFit/>
            <a:sp3d extrusionH="31750" prstMaterial="dkEdge">
              <a:bevelT/>
              <a:extrusionClr>
                <a:schemeClr val="accent1">
                  <a:lumMod val="40000"/>
                  <a:lumOff val="60000"/>
                </a:schemeClr>
              </a:extrusionClr>
            </a:sp3d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LEBENSLAUF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01.01.2015–dato 		Berufliche Neuorientierung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01.01.2014–23.12.2014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Weiterbildung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Web Designer/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Online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Marketing Manager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gfn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AG in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28.11.2000–31.12.2013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Verlagshersteller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technischer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Einkäufer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bei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Verlagsgruppe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Droemer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Knaur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München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01.08.1993–27.11.2000	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Verlagshersteller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der Weltbild Verlag GmbH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Unternehmensbereich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Buch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Augsburg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10.09.1991–21.07.1993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Weiterbildung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staatlich geprüften Drucktechniker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An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Fachakademie für das graphische Gewerbe in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München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01.09.1986–31.08.1991	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Schriftsetzer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Textgestalter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bei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Allgäuer Zeitungsverlag GmbH in Kempten/Allgäu</a:t>
            </a:r>
          </a:p>
        </p:txBody>
      </p:sp>
    </p:spTree>
    <p:extLst>
      <p:ext uri="{BB962C8B-B14F-4D97-AF65-F5344CB8AC3E}">
        <p14:creationId xmlns:p14="http://schemas.microsoft.com/office/powerpoint/2010/main" val="19853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" y="-18288"/>
            <a:ext cx="12258674" cy="83570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88799" y="2898386"/>
            <a:ext cx="5772150" cy="341632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de-DE" b="1" dirty="0" smtClean="0"/>
          </a:p>
          <a:p>
            <a:r>
              <a:rPr lang="de-DE" b="1" dirty="0" smtClean="0"/>
              <a:t>   Berufsausbildung</a:t>
            </a:r>
            <a:endParaRPr lang="de-DE" b="1" dirty="0"/>
          </a:p>
          <a:p>
            <a:r>
              <a:rPr lang="de-DE" dirty="0" smtClean="0"/>
              <a:t>   1980–1983 </a:t>
            </a:r>
            <a:r>
              <a:rPr lang="de-DE" dirty="0"/>
              <a:t>Ausbildung zum </a:t>
            </a:r>
            <a:r>
              <a:rPr lang="de-DE" b="1" dirty="0"/>
              <a:t>Schriftsetzer</a:t>
            </a:r>
          </a:p>
          <a:p>
            <a:r>
              <a:rPr lang="de-DE" dirty="0" smtClean="0"/>
              <a:t>   bei </a:t>
            </a:r>
            <a:r>
              <a:rPr lang="de-DE" dirty="0"/>
              <a:t>der Allgäuer Zeitungsverlag GmbH in </a:t>
            </a:r>
            <a:r>
              <a:rPr lang="de-DE" dirty="0" smtClean="0"/>
              <a:t>Kempten/Allgäu</a:t>
            </a:r>
          </a:p>
          <a:p>
            <a:endParaRPr lang="de-DE" dirty="0"/>
          </a:p>
          <a:p>
            <a:r>
              <a:rPr lang="de-DE" b="1" dirty="0" smtClean="0"/>
              <a:t>   Schulausbildung</a:t>
            </a:r>
            <a:endParaRPr lang="de-DE" b="1" dirty="0"/>
          </a:p>
          <a:p>
            <a:r>
              <a:rPr lang="de-DE" dirty="0" smtClean="0"/>
              <a:t>   1975–1980 </a:t>
            </a:r>
            <a:r>
              <a:rPr lang="de-DE" dirty="0"/>
              <a:t>Realschule in Immenstadt/Allgäu</a:t>
            </a:r>
          </a:p>
          <a:p>
            <a:r>
              <a:rPr lang="de-DE" dirty="0" smtClean="0"/>
              <a:t>   1969–1974 </a:t>
            </a:r>
            <a:r>
              <a:rPr lang="de-DE" dirty="0"/>
              <a:t>Grund- und Hauptschule in </a:t>
            </a:r>
            <a:r>
              <a:rPr lang="de-DE" dirty="0" smtClean="0"/>
              <a:t>Wertach/Allgäu</a:t>
            </a:r>
          </a:p>
          <a:p>
            <a:endParaRPr lang="de-DE" dirty="0"/>
          </a:p>
          <a:p>
            <a:r>
              <a:rPr lang="de-DE" b="1" dirty="0" smtClean="0"/>
              <a:t>   Sonstige </a:t>
            </a:r>
            <a:r>
              <a:rPr lang="de-DE" b="1" dirty="0"/>
              <a:t>Kenntnisse</a:t>
            </a:r>
          </a:p>
          <a:p>
            <a:r>
              <a:rPr lang="de-DE" dirty="0" smtClean="0"/>
              <a:t>   Sprachen: </a:t>
            </a:r>
            <a:r>
              <a:rPr lang="de-DE" dirty="0"/>
              <a:t>Englisch </a:t>
            </a:r>
            <a:r>
              <a:rPr lang="de-DE" dirty="0" smtClean="0"/>
              <a:t>fließend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5261" y="613318"/>
            <a:ext cx="3936381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/>
              <a:t>„Arbeit berührt“  </a:t>
            </a:r>
            <a:r>
              <a:rPr lang="de-DE" sz="1050" dirty="0" smtClean="0"/>
              <a:t>von Helmut Weiländer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11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5198645" y="471571"/>
            <a:ext cx="5936080" cy="42473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39000"/>
                  <a:lumMod val="69000"/>
                  <a:lumOff val="31000"/>
                </a:schemeClr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b="1" dirty="0"/>
              <a:t>Zivildienst</a:t>
            </a:r>
          </a:p>
          <a:p>
            <a:r>
              <a:rPr lang="de-DE" dirty="0"/>
              <a:t>1984–1986 Stadtkrankenhaus </a:t>
            </a:r>
            <a:r>
              <a:rPr lang="de-DE" dirty="0" smtClean="0"/>
              <a:t>Kempten/Allgäu</a:t>
            </a:r>
          </a:p>
          <a:p>
            <a:endParaRPr lang="de-DE" dirty="0"/>
          </a:p>
          <a:p>
            <a:r>
              <a:rPr lang="de-DE" b="1" dirty="0"/>
              <a:t>Berufsausbildung</a:t>
            </a:r>
          </a:p>
          <a:p>
            <a:r>
              <a:rPr lang="de-DE" dirty="0"/>
              <a:t>1980–1983 Ausbildung zum </a:t>
            </a:r>
            <a:r>
              <a:rPr lang="de-DE" b="1" dirty="0"/>
              <a:t>Schriftsetzer</a:t>
            </a:r>
          </a:p>
          <a:p>
            <a:r>
              <a:rPr lang="de-DE" dirty="0"/>
              <a:t>bei der Allgäuer Zeitungsverlag GmbH in </a:t>
            </a:r>
            <a:r>
              <a:rPr lang="de-DE" dirty="0" smtClean="0"/>
              <a:t>Kempten/Allgäu</a:t>
            </a:r>
          </a:p>
          <a:p>
            <a:endParaRPr lang="de-DE" dirty="0"/>
          </a:p>
          <a:p>
            <a:r>
              <a:rPr lang="de-DE" b="1" dirty="0"/>
              <a:t>Schulausbildung</a:t>
            </a:r>
          </a:p>
          <a:p>
            <a:r>
              <a:rPr lang="de-DE" dirty="0"/>
              <a:t>1975–1980 Realschule in Immenstadt/Allgäu</a:t>
            </a:r>
          </a:p>
          <a:p>
            <a:r>
              <a:rPr lang="de-DE" dirty="0"/>
              <a:t>1969–1974 Grund- und Hauptschule in </a:t>
            </a:r>
            <a:r>
              <a:rPr lang="de-DE" dirty="0" smtClean="0"/>
              <a:t>Wertach/Allgäu</a:t>
            </a:r>
          </a:p>
          <a:p>
            <a:endParaRPr lang="de-DE" dirty="0"/>
          </a:p>
          <a:p>
            <a:r>
              <a:rPr lang="de-DE" b="1" dirty="0"/>
              <a:t>Sonstige Kenntnisse</a:t>
            </a:r>
          </a:p>
          <a:p>
            <a:r>
              <a:rPr lang="de-DE" dirty="0"/>
              <a:t>Sprachen Englisch </a:t>
            </a:r>
            <a:r>
              <a:rPr lang="de-DE" dirty="0" smtClean="0"/>
              <a:t>fließend</a:t>
            </a:r>
          </a:p>
          <a:p>
            <a:endParaRPr lang="de-DE" dirty="0"/>
          </a:p>
          <a:p>
            <a:r>
              <a:rPr lang="de-DE" dirty="0"/>
              <a:t>München, im </a:t>
            </a:r>
            <a:r>
              <a:rPr lang="de-DE" dirty="0" smtClean="0"/>
              <a:t>September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Breitbild</PresentationFormat>
  <Paragraphs>92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Calibri Light</vt:lpstr>
      <vt:lpstr>DejaVu Serif</vt:lpstr>
      <vt:lpstr>Arial</vt:lpstr>
      <vt:lpstr>AcmeFont</vt:lpstr>
      <vt:lpstr>Calibri</vt:lpstr>
      <vt:lpstr>DejaVu Sans Condensed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Technischer Projektleiter</dc:title>
  <dc:creator/>
  <cp:lastModifiedBy/>
  <cp:revision>1</cp:revision>
  <dcterms:created xsi:type="dcterms:W3CDTF">2015-09-16T23:01:00Z</dcterms:created>
  <dcterms:modified xsi:type="dcterms:W3CDTF">2015-09-21T17:49:38Z</dcterms:modified>
</cp:coreProperties>
</file>