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1"/>
  </p:notesMasterIdLst>
  <p:sldIdLst>
    <p:sldId id="260" r:id="rId2"/>
    <p:sldId id="271" r:id="rId3"/>
    <p:sldId id="276" r:id="rId4"/>
    <p:sldId id="277" r:id="rId5"/>
    <p:sldId id="278" r:id="rId6"/>
    <p:sldId id="279" r:id="rId7"/>
    <p:sldId id="281" r:id="rId8"/>
    <p:sldId id="280" r:id="rId9"/>
    <p:sldId id="282" r:id="rId10"/>
  </p:sldIdLst>
  <p:sldSz cx="9144000" cy="6858000" type="screen4x3"/>
  <p:notesSz cx="6662738" cy="97742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dith Reindl" initials="JR" lastIdx="1" clrIdx="0">
    <p:extLst>
      <p:ext uri="{19B8F6BF-5375-455C-9EA6-DF929625EA0E}">
        <p15:presenceInfo xmlns:p15="http://schemas.microsoft.com/office/powerpoint/2012/main" userId="48ef3176f177c04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E00"/>
    <a:srgbClr val="ADADEB"/>
    <a:srgbClr val="68676D"/>
    <a:srgbClr val="3333CC"/>
    <a:srgbClr val="FF5050"/>
    <a:srgbClr val="33CCFF"/>
    <a:srgbClr val="99FFCC"/>
    <a:srgbClr val="FD2F1F"/>
    <a:srgbClr val="ED6E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660"/>
  </p:normalViewPr>
  <p:slideViewPr>
    <p:cSldViewPr>
      <p:cViewPr varScale="1">
        <p:scale>
          <a:sx n="58" d="100"/>
          <a:sy n="58" d="100"/>
        </p:scale>
        <p:origin x="1541" y="-24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60EDD8E-3507-468A-B388-093178EFB3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D208FCD-53AC-4739-9C30-3CA789F2DE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C34C84C-6D98-440F-BE69-F4E4EE3615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733425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13B14C84-A036-447F-ADB4-B22BB80E291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29238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6A659E3E-F155-4852-9B10-E1BD324DFA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D22C93DE-2C2F-4DDC-AEB1-DAE3B5FD3F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28370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BB45155-D123-4A06-BCD1-E0A5E58448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50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43A00A1-A868-4DC7-882A-88FFEC4F46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100000">
                <a:srgbClr val="DCDCD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5" name="Picture 3" descr="Streifen-quer">
            <a:extLst>
              <a:ext uri="{FF2B5EF4-FFF2-40B4-BE49-F238E27FC236}">
                <a16:creationId xmlns:a16="http://schemas.microsoft.com/office/drawing/2014/main" id="{491D2447-E339-4D98-8462-E5DD0168D5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id="{5C5F66C8-EBC2-47ED-BE1F-0DC2474640B4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3850" y="188913"/>
            <a:ext cx="78581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7" name="Picture 15" descr="Signet farbig_ Format">
            <a:extLst>
              <a:ext uri="{FF2B5EF4-FFF2-40B4-BE49-F238E27FC236}">
                <a16:creationId xmlns:a16="http://schemas.microsoft.com/office/drawing/2014/main" id="{C8192F6D-4C6C-4CA6-8753-9A40D274DC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9575"/>
            <a:ext cx="18716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7A17E60-2ED3-4B0B-9E03-D466230E57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D1E1D248-5019-42DD-B304-49F506F54A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DC384602-EBDD-4199-B44A-C4589B8C26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3DE2CD8-59A5-4651-BD92-23096B3C2E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684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B25107-17DF-4249-9828-266D880839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66FEE95-CFA3-4850-9DC8-CF5BC58A1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4D88FF0-1B17-4AAF-B538-686B0759B2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E0CA1-C645-4500-B5C9-44053B31F9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64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2125" y="188913"/>
            <a:ext cx="2051050" cy="590708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88913"/>
            <a:ext cx="6003925" cy="59070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A4FB806-BE51-46B2-9F93-CFD91C804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2A60065-CC9D-4215-98C4-9956AA0AB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BA79225-A19E-4180-B2FC-CC571E3DD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CE826-B3A4-4722-85EB-430460BD230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2995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188913"/>
            <a:ext cx="6985000" cy="98107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5800" y="1773238"/>
            <a:ext cx="3810000" cy="4322762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773238"/>
            <a:ext cx="3810000" cy="2084387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4010025"/>
            <a:ext cx="3810000" cy="208597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87706AFB-F389-4169-AE0E-E968D2D40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29F1CF6-4C34-4D88-96A7-9002B12D4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D3E6C0A8-2CA1-4C83-8228-67B789469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3888" y="6524625"/>
            <a:ext cx="431800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83FA-6BC4-4C15-8663-64AD1DA03A2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0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DAD91A-57BF-45D5-B4BA-1F812D4A7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180AEC1-0884-4B80-95D1-F1479B0D44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840CEABD-E9D7-471B-A1FB-3C826071D4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CA384-DDD9-44BB-B3E9-B8823878354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40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02EF1-193D-4A42-BEA7-96043E3125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6D13B81-EA91-42CF-BA41-813507DFD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D94BCF7-82E9-49EB-BFA9-561EFDA0A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6DC99-C606-451F-A5E1-2C036DAB5E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304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773238"/>
            <a:ext cx="3810000" cy="4322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3810000" cy="4322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AF7F6D-C193-4770-88AA-8CB4D45AEF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F8AB41F-7822-42ED-B340-E33B78AAB4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71DF2CD-C35D-4987-86B2-7293A80177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FA099-2EBE-4AF5-8132-6199F0845B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327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915F92-BD36-4B96-81CB-B367824733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61DECA-BFE8-4CFE-9594-ABF84DD915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FC0239-E5C3-4BE1-AB0B-8D3705F654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FFEC9-54AD-47B8-A239-84CDF903FA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869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14C9202-A1B4-487C-99B8-D4E1DB25C7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F0A5DF1-E1DC-46E2-9EC8-3E9DC5CAF0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03DA687-A310-4AFF-B821-FE8AB67FE9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E8A27-DBD5-4920-AFA3-546B25CA4E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E7946568-7724-4AED-89F4-F93231F609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C233AD1E-5AC9-4B56-A512-1A86AF48EF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9BD1AAA-16ED-4944-BE7F-3130E10D02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275A6-151E-4C85-AA05-3D2469E663F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77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9CFCA-9822-4A76-9F30-9FCA39FB37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08C6DEA-2C8C-4303-9222-DBC5DC0B52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C405670-F586-4452-A3FB-C54F44671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66E2D-8B4B-48C3-9175-593CDF0DBA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978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FFDA02-6ED7-4AD6-9B32-114927B526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62AFD8C-9AB0-4431-BFCB-F65A40E802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505B00F-C84A-4798-AC49-F887AC7E16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C0D9E-FABB-43E2-8816-BE7D95E546D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34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>
            <a:extLst>
              <a:ext uri="{FF2B5EF4-FFF2-40B4-BE49-F238E27FC236}">
                <a16:creationId xmlns:a16="http://schemas.microsoft.com/office/drawing/2014/main" id="{4DE05EEC-803B-422F-B5DA-B2AE873561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100000">
                <a:srgbClr val="DCDCD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1027" name="Picture 2" descr="Streifen-quer">
            <a:extLst>
              <a:ext uri="{FF2B5EF4-FFF2-40B4-BE49-F238E27FC236}">
                <a16:creationId xmlns:a16="http://schemas.microsoft.com/office/drawing/2014/main" id="{1B16A38C-4EC2-4E5F-8473-8998130D9A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>
            <a:extLst>
              <a:ext uri="{FF2B5EF4-FFF2-40B4-BE49-F238E27FC236}">
                <a16:creationId xmlns:a16="http://schemas.microsoft.com/office/drawing/2014/main" id="{C3765905-2C07-4B5A-A032-CA34F584AC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188913"/>
            <a:ext cx="6985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2EB3B2-7229-4095-B79D-9DD5F96B2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73238"/>
            <a:ext cx="7772400" cy="432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73A70735-0E82-458E-89BE-CB9E89EDBE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DB0DDC16-4573-48BD-AED5-EB7EB1F5E2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9284B022-DD69-4AE1-A70E-69082DDC4DD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524625"/>
            <a:ext cx="431800" cy="517525"/>
          </a:xfrm>
          <a:prstGeom prst="rect">
            <a:avLst/>
          </a:prstGeom>
          <a:solidFill>
            <a:srgbClr val="ED6E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0E78CDDB-AC12-4C2B-8FB2-903CFC172D9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3" name="AutoShape 30">
            <a:extLst>
              <a:ext uri="{FF2B5EF4-FFF2-40B4-BE49-F238E27FC236}">
                <a16:creationId xmlns:a16="http://schemas.microsoft.com/office/drawing/2014/main" id="{25B2123B-0FF7-457E-BA67-99F84AEA064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3850" y="188913"/>
            <a:ext cx="78581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34" name="Picture 66" descr="Signet farbig_ Format">
            <a:extLst>
              <a:ext uri="{FF2B5EF4-FFF2-40B4-BE49-F238E27FC236}">
                <a16:creationId xmlns:a16="http://schemas.microsoft.com/office/drawing/2014/main" id="{482F55FE-2B17-4913-BACD-BA972AA4DD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69888"/>
            <a:ext cx="18002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3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e.kahoot.it/details/exphyi-2020-quiz-2/632627d7-265c-480d-9bbf-a35e771b79b8" TargetMode="External"/><Relationship Id="rId2" Type="http://schemas.openxmlformats.org/officeDocument/2006/relationships/hyperlink" Target="https://create.kahoot.it/details/exphy-i-2020-quiz-1/eddc54be-ad61-4f6d-9a00-8a9011e95ee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e.kahoot.it/details/exphy-i-2020-quiz-5/289f027f-ceaf-425f-8c02-af511ef0b9f1" TargetMode="External"/><Relationship Id="rId4" Type="http://schemas.openxmlformats.org/officeDocument/2006/relationships/hyperlink" Target="https://create.kahoot.it/details/exphyi-2020-quiz-3/4abccef7-c45c-4606-a43b-8be56d970c9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6AB73B-E732-4BAA-9F2E-78BB31FDA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Teilchen Mechanik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Thermodynamik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Strömung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Gravitation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Elektrische und magnetische Phänomene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Schwingungen und Wellen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Geometrische Optik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3066AE-30C4-4828-9AF9-13C05C6D0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CAE28EB-CEEF-41E3-BDF5-6D86F3929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8175" y="188913"/>
            <a:ext cx="6264275" cy="981075"/>
          </a:xfrm>
        </p:spPr>
        <p:txBody>
          <a:bodyPr/>
          <a:lstStyle/>
          <a:p>
            <a:pPr eaLnBrk="1" hangingPunct="1"/>
            <a:r>
              <a:rPr lang="de-DE" altLang="de-DE" dirty="0">
                <a:solidFill>
                  <a:srgbClr val="ED6E00"/>
                </a:solidFill>
              </a:rPr>
              <a:t>Themengebiete</a:t>
            </a:r>
          </a:p>
        </p:txBody>
      </p:sp>
    </p:spTree>
    <p:extLst>
      <p:ext uri="{BB962C8B-B14F-4D97-AF65-F5344CB8AC3E}">
        <p14:creationId xmlns:p14="http://schemas.microsoft.com/office/powerpoint/2010/main" val="284928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B4766-07EE-4B0C-96AF-A259EB449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Teilchen Mechanik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FC91B7-BB8A-4C00-846B-1598352B9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1.1 Koordinatensysteme</a:t>
            </a:r>
          </a:p>
          <a:p>
            <a:pPr marL="0" indent="0">
              <a:buNone/>
            </a:pPr>
            <a:r>
              <a:rPr lang="de-DE" dirty="0"/>
              <a:t>1.2 Elementare Bewegungen</a:t>
            </a:r>
          </a:p>
          <a:p>
            <a:pPr marL="0" indent="0">
              <a:buNone/>
            </a:pPr>
            <a:r>
              <a:rPr lang="de-DE" dirty="0"/>
              <a:t>1.3 Newtonsche Axiome</a:t>
            </a:r>
          </a:p>
          <a:p>
            <a:pPr marL="0" indent="0">
              <a:buNone/>
            </a:pPr>
            <a:r>
              <a:rPr lang="de-DE" dirty="0"/>
              <a:t>1.4 Einfache Bewegungen</a:t>
            </a:r>
          </a:p>
          <a:p>
            <a:pPr marL="0" indent="0">
              <a:buNone/>
            </a:pPr>
            <a:r>
              <a:rPr lang="de-DE" dirty="0"/>
              <a:t>1.5 Die harmonische Schwingung</a:t>
            </a:r>
          </a:p>
          <a:p>
            <a:pPr marL="0" indent="0">
              <a:buNone/>
            </a:pPr>
            <a:r>
              <a:rPr lang="de-DE" dirty="0"/>
              <a:t>1.6 Arbeit, Energie, Leistung und Impuls</a:t>
            </a:r>
          </a:p>
          <a:p>
            <a:pPr marL="0" indent="0">
              <a:buNone/>
            </a:pPr>
            <a:r>
              <a:rPr lang="de-DE" dirty="0"/>
              <a:t>1.7 Drehung ausgedehnter, starrer Körper</a:t>
            </a:r>
          </a:p>
          <a:p>
            <a:pPr marL="0" indent="0">
              <a:buNone/>
            </a:pPr>
            <a:r>
              <a:rPr lang="de-DE" dirty="0"/>
              <a:t>1.8 Kreisel</a:t>
            </a:r>
          </a:p>
          <a:p>
            <a:pPr marL="0" indent="0">
              <a:buNone/>
            </a:pPr>
            <a:r>
              <a:rPr lang="de-DE" dirty="0"/>
              <a:t>1.9 Bewegte Bezugssysteme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3AD9D4D-5CCE-4051-A250-40C3D6FE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38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A167-123B-48E9-A132-29C9584A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Thermodynamik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701656-BC2F-4BD5-B7FF-B34E489D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C6F0FC9-32F4-412F-A2D6-006B5A44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2.1 kinetische Gastheorie</a:t>
            </a:r>
          </a:p>
          <a:p>
            <a:pPr marL="0" indent="0">
              <a:buNone/>
            </a:pPr>
            <a:r>
              <a:rPr lang="de-DE" dirty="0"/>
              <a:t>2.2 Temperatur</a:t>
            </a:r>
          </a:p>
          <a:p>
            <a:pPr marL="0" indent="0">
              <a:buNone/>
            </a:pPr>
            <a:r>
              <a:rPr lang="de-DE" dirty="0"/>
              <a:t>2.3 Innere Energie</a:t>
            </a:r>
          </a:p>
          <a:p>
            <a:pPr marL="0" indent="0">
              <a:buNone/>
            </a:pPr>
            <a:r>
              <a:rPr lang="de-DE" dirty="0"/>
              <a:t>2.4 Zustandsgleichung idealer Gase</a:t>
            </a:r>
          </a:p>
          <a:p>
            <a:pPr marL="0" indent="0">
              <a:buNone/>
            </a:pPr>
            <a:r>
              <a:rPr lang="de-DE" dirty="0"/>
              <a:t>2.5 Beschreibung von Gasen </a:t>
            </a:r>
          </a:p>
          <a:p>
            <a:pPr marL="0" indent="0">
              <a:buNone/>
            </a:pPr>
            <a:r>
              <a:rPr lang="de-DE" dirty="0"/>
              <a:t>2.6 Verteilungsfunktion</a:t>
            </a:r>
          </a:p>
          <a:p>
            <a:pPr marL="0" indent="0">
              <a:buNone/>
            </a:pPr>
            <a:r>
              <a:rPr lang="de-DE" dirty="0"/>
              <a:t>2.7 2. Hauptsatz der Thermodynamik – Entropie</a:t>
            </a:r>
          </a:p>
          <a:p>
            <a:pPr marL="0" indent="0">
              <a:buNone/>
            </a:pPr>
            <a:r>
              <a:rPr lang="de-DE" dirty="0"/>
              <a:t>2.8 Wärme und Wärmetransport</a:t>
            </a:r>
          </a:p>
          <a:p>
            <a:pPr marL="0" indent="0">
              <a:buNone/>
            </a:pPr>
            <a:r>
              <a:rPr lang="de-DE" dirty="0"/>
              <a:t>2.9 Perpetuum Mobile</a:t>
            </a:r>
          </a:p>
        </p:txBody>
      </p:sp>
    </p:spTree>
    <p:extLst>
      <p:ext uri="{BB962C8B-B14F-4D97-AF65-F5344CB8AC3E}">
        <p14:creationId xmlns:p14="http://schemas.microsoft.com/office/powerpoint/2010/main" val="250125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A167-123B-48E9-A132-29C9584A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Strömung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701656-BC2F-4BD5-B7FF-B34E489D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C6F0FC9-32F4-412F-A2D6-006B5A44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3.1 Felder</a:t>
            </a:r>
          </a:p>
          <a:p>
            <a:pPr marL="0" indent="0">
              <a:buNone/>
            </a:pPr>
            <a:r>
              <a:rPr lang="de-DE" dirty="0"/>
              <a:t>3.2 Strömungstypen</a:t>
            </a:r>
          </a:p>
          <a:p>
            <a:pPr marL="0" indent="0">
              <a:buNone/>
            </a:pPr>
            <a:r>
              <a:rPr lang="de-DE" dirty="0"/>
              <a:t>3.3 Strömung idealer Flüssigkeiten</a:t>
            </a:r>
          </a:p>
        </p:txBody>
      </p:sp>
    </p:spTree>
    <p:extLst>
      <p:ext uri="{BB962C8B-B14F-4D97-AF65-F5344CB8AC3E}">
        <p14:creationId xmlns:p14="http://schemas.microsoft.com/office/powerpoint/2010/main" val="819441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A167-123B-48E9-A132-29C9584A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Gravitation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701656-BC2F-4BD5-B7FF-B34E489D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C6F0FC9-32F4-412F-A2D6-006B5A44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4.1 Gravitationsfeld einer Punktmasse</a:t>
            </a:r>
          </a:p>
          <a:p>
            <a:pPr marL="0" indent="0">
              <a:buNone/>
            </a:pPr>
            <a:r>
              <a:rPr lang="de-DE" dirty="0"/>
              <a:t>4.2 Schwerepotential</a:t>
            </a:r>
          </a:p>
        </p:txBody>
      </p:sp>
    </p:spTree>
    <p:extLst>
      <p:ext uri="{BB962C8B-B14F-4D97-AF65-F5344CB8AC3E}">
        <p14:creationId xmlns:p14="http://schemas.microsoft.com/office/powerpoint/2010/main" val="426026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A167-123B-48E9-A132-29C9584A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Elektrische und magnetische Phänomene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701656-BC2F-4BD5-B7FF-B34E489D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C6F0FC9-32F4-412F-A2D6-006B5A44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5.1 Elektrostatik</a:t>
            </a:r>
          </a:p>
          <a:p>
            <a:pPr marL="0" indent="0">
              <a:buNone/>
            </a:pPr>
            <a:r>
              <a:rPr lang="de-DE" dirty="0"/>
              <a:t>5.2 Magnetismus</a:t>
            </a:r>
          </a:p>
          <a:p>
            <a:pPr marL="0" indent="0">
              <a:buNone/>
            </a:pPr>
            <a:r>
              <a:rPr lang="de-DE" dirty="0"/>
              <a:t>5.3 Verbindung zwischen elektrischen und </a:t>
            </a:r>
          </a:p>
          <a:p>
            <a:pPr marL="0" indent="0">
              <a:buNone/>
            </a:pPr>
            <a:r>
              <a:rPr lang="de-DE" dirty="0"/>
              <a:t>      magnetischen Phänomenen – elektrischer Strom</a:t>
            </a:r>
          </a:p>
          <a:p>
            <a:pPr marL="0" indent="0">
              <a:buNone/>
            </a:pPr>
            <a:r>
              <a:rPr lang="de-DE" dirty="0"/>
              <a:t>5.4 Bewegte Ladungen in Feldern</a:t>
            </a:r>
          </a:p>
          <a:p>
            <a:pPr marL="0" indent="0">
              <a:buNone/>
            </a:pPr>
            <a:r>
              <a:rPr lang="de-DE" dirty="0"/>
              <a:t>5.5 Induktion</a:t>
            </a:r>
          </a:p>
        </p:txBody>
      </p:sp>
    </p:spTree>
    <p:extLst>
      <p:ext uri="{BB962C8B-B14F-4D97-AF65-F5344CB8AC3E}">
        <p14:creationId xmlns:p14="http://schemas.microsoft.com/office/powerpoint/2010/main" val="18117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A167-123B-48E9-A132-29C9584A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6. Schwingungen und Wellen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701656-BC2F-4BD5-B7FF-B34E489D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C6F0FC9-32F4-412F-A2D6-006B5A44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6.1 Schwingungen</a:t>
            </a:r>
          </a:p>
          <a:p>
            <a:pPr marL="0" indent="0">
              <a:buNone/>
            </a:pPr>
            <a:r>
              <a:rPr lang="de-DE" dirty="0"/>
              <a:t>	freie, gedämpfte und erzwungene Schwingungen</a:t>
            </a:r>
          </a:p>
          <a:p>
            <a:pPr marL="0" indent="0">
              <a:buNone/>
            </a:pPr>
            <a:r>
              <a:rPr lang="de-DE" dirty="0"/>
              <a:t>6.2 Überlagerung von Schwingungen</a:t>
            </a:r>
          </a:p>
          <a:p>
            <a:pPr marL="0" indent="0">
              <a:buNone/>
            </a:pPr>
            <a:r>
              <a:rPr lang="de-DE" dirty="0"/>
              <a:t>6.3 Wellen</a:t>
            </a:r>
          </a:p>
          <a:p>
            <a:pPr marL="0" indent="0">
              <a:buNone/>
            </a:pPr>
            <a:r>
              <a:rPr lang="de-DE" dirty="0"/>
              <a:t>6.4 Überlagerung von Wellen</a:t>
            </a:r>
          </a:p>
          <a:p>
            <a:pPr marL="0" indent="0">
              <a:buNone/>
            </a:pPr>
            <a:r>
              <a:rPr lang="de-DE" dirty="0"/>
              <a:t>6.5 Stehende Wellen</a:t>
            </a:r>
          </a:p>
          <a:p>
            <a:pPr marL="0" indent="0">
              <a:buNone/>
            </a:pPr>
            <a:r>
              <a:rPr lang="de-DE" dirty="0"/>
              <a:t>6.6 Klänge und Musik</a:t>
            </a:r>
          </a:p>
          <a:p>
            <a:pPr marL="0" indent="0">
              <a:buNone/>
            </a:pPr>
            <a:r>
              <a:rPr lang="de-DE" dirty="0"/>
              <a:t>6.7 Doppler Effekt</a:t>
            </a:r>
          </a:p>
        </p:txBody>
      </p:sp>
    </p:spTree>
    <p:extLst>
      <p:ext uri="{BB962C8B-B14F-4D97-AF65-F5344CB8AC3E}">
        <p14:creationId xmlns:p14="http://schemas.microsoft.com/office/powerpoint/2010/main" val="582443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A167-123B-48E9-A132-29C9584A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7. Geometrische Optik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701656-BC2F-4BD5-B7FF-B34E489D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C6F0FC9-32F4-412F-A2D6-006B5A443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7.1 Reflexion</a:t>
            </a:r>
          </a:p>
          <a:p>
            <a:pPr marL="0" indent="0">
              <a:buNone/>
            </a:pPr>
            <a:r>
              <a:rPr lang="de-DE" dirty="0"/>
              <a:t>7.2 Brechung</a:t>
            </a:r>
          </a:p>
          <a:p>
            <a:pPr marL="0" indent="0">
              <a:buNone/>
            </a:pPr>
            <a:r>
              <a:rPr lang="de-DE" dirty="0"/>
              <a:t>7.3 Totalreflexion</a:t>
            </a:r>
          </a:p>
          <a:p>
            <a:pPr marL="0" indent="0">
              <a:buNone/>
            </a:pPr>
            <a:r>
              <a:rPr lang="de-DE" dirty="0"/>
              <a:t>7.4 Prismen</a:t>
            </a:r>
          </a:p>
          <a:p>
            <a:pPr marL="0" indent="0">
              <a:buNone/>
            </a:pPr>
            <a:r>
              <a:rPr lang="de-DE" dirty="0"/>
              <a:t>7.5 Linsen</a:t>
            </a:r>
          </a:p>
        </p:txBody>
      </p:sp>
    </p:spTree>
    <p:extLst>
      <p:ext uri="{BB962C8B-B14F-4D97-AF65-F5344CB8AC3E}">
        <p14:creationId xmlns:p14="http://schemas.microsoft.com/office/powerpoint/2010/main" val="3514516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892E0D-4744-457B-B862-086405D86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Wiederholungsquiz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94A7A9D-1140-4FE8-BE80-46D5778A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CA384-DDD9-44BB-B3E9-B88238783541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E5F4B9A-984F-4BC1-9F36-C85CD6C9DF18}"/>
              </a:ext>
            </a:extLst>
          </p:cNvPr>
          <p:cNvSpPr txBox="1"/>
          <p:nvPr/>
        </p:nvSpPr>
        <p:spPr>
          <a:xfrm>
            <a:off x="125412" y="1556792"/>
            <a:ext cx="889317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/>
              <a:t>Mechanik:</a:t>
            </a:r>
          </a:p>
          <a:p>
            <a:r>
              <a:rPr lang="de-DE" sz="180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https://create.kahoot.it/details/exphy-i-2020-quiz-1/eddc54be-ad61-4f6d-9a00-8a9011e95ee6</a:t>
            </a:r>
            <a:endParaRPr lang="de-DE" sz="1800" dirty="0">
              <a:solidFill>
                <a:schemeClr val="accent2"/>
              </a:solidFill>
            </a:endParaRPr>
          </a:p>
          <a:p>
            <a:endParaRPr lang="de-DE" sz="1800" dirty="0"/>
          </a:p>
          <a:p>
            <a:r>
              <a:rPr lang="de-DE" sz="1800" dirty="0"/>
              <a:t>Thermodynamik:</a:t>
            </a:r>
          </a:p>
          <a:p>
            <a:r>
              <a:rPr lang="de-DE" sz="1800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https://create.kahoot.it/details/exphyi-2020-quiz-2/632627d7-265c-480d-9bbf-a35e771b79b8</a:t>
            </a:r>
            <a:endParaRPr lang="de-DE" sz="1800" dirty="0">
              <a:solidFill>
                <a:schemeClr val="accent2"/>
              </a:solidFill>
            </a:endParaRPr>
          </a:p>
          <a:p>
            <a:endParaRPr lang="de-DE" sz="1800" dirty="0"/>
          </a:p>
          <a:p>
            <a:r>
              <a:rPr lang="de-DE" sz="1800" dirty="0"/>
              <a:t>Strömung, Gravitation und Elektrostatik:</a:t>
            </a:r>
          </a:p>
          <a:p>
            <a:r>
              <a:rPr lang="de-DE" sz="1800" dirty="0">
                <a:solidFill>
                  <a:schemeClr val="accen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https://create.kahoot.it/details/exphyi-2020-quiz-3/4abccef7-c45c-4606-a43b-8be56d970c97</a:t>
            </a:r>
            <a:endParaRPr lang="de-DE" sz="1800" dirty="0">
              <a:solidFill>
                <a:schemeClr val="accent2"/>
              </a:solidFill>
            </a:endParaRPr>
          </a:p>
          <a:p>
            <a:endParaRPr lang="de-DE" sz="1800" dirty="0"/>
          </a:p>
          <a:p>
            <a:r>
              <a:rPr lang="de-DE" sz="1800" dirty="0"/>
              <a:t>Schwingungen und Wellen:</a:t>
            </a:r>
          </a:p>
          <a:p>
            <a:r>
              <a:rPr lang="de-DE" sz="1800" dirty="0">
                <a:solidFill>
                  <a:schemeClr val="accen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https://create.kahoot.it/details/exphy-i-2020-quiz-5/289f027f-ceaf-425f-8c02-af511ef0b9f1</a:t>
            </a:r>
            <a:endParaRPr lang="de-DE" sz="1800" dirty="0">
              <a:solidFill>
                <a:schemeClr val="accent2"/>
              </a:solidFill>
            </a:endParaRPr>
          </a:p>
          <a:p>
            <a:endParaRPr lang="de-DE" sz="1800" dirty="0"/>
          </a:p>
          <a:p>
            <a:r>
              <a:rPr lang="de-DE" sz="1800" dirty="0"/>
              <a:t>Geometrische Optik:</a:t>
            </a:r>
          </a:p>
          <a:p>
            <a:r>
              <a:rPr lang="de-DE" sz="1800" dirty="0">
                <a:solidFill>
                  <a:schemeClr val="accen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https://create.kahoot.it/details/exphy-i-2020-quiz-5/289f027f-ceaf-425f-8c02-af511ef0b9f1</a:t>
            </a:r>
            <a:endParaRPr lang="de-DE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32009"/>
      </p:ext>
    </p:extLst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1_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269</Words>
  <Application>Microsoft Office PowerPoint</Application>
  <PresentationFormat>Bildschirmpräsentation (4:3)</PresentationFormat>
  <Paragraphs>81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1_Standarddesign</vt:lpstr>
      <vt:lpstr>Themengebiete</vt:lpstr>
      <vt:lpstr>1. Teilchen Mechanik</vt:lpstr>
      <vt:lpstr>2. Thermodynamik</vt:lpstr>
      <vt:lpstr>3. Strömung</vt:lpstr>
      <vt:lpstr>4. Gravitation</vt:lpstr>
      <vt:lpstr>5. Elektrische und magnetische Phänomene</vt:lpstr>
      <vt:lpstr>6. Schwingungen und Wellen</vt:lpstr>
      <vt:lpstr>7. Geometrische Optik</vt:lpstr>
      <vt:lpstr>Wiederholungsquiz</vt:lpstr>
    </vt:vector>
  </TitlesOfParts>
  <Company>Universität der Bundeswehr München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r31dzoe</dc:creator>
  <cp:lastModifiedBy>Judith Reindl</cp:lastModifiedBy>
  <cp:revision>87</cp:revision>
  <dcterms:created xsi:type="dcterms:W3CDTF">2005-05-20T10:20:22Z</dcterms:created>
  <dcterms:modified xsi:type="dcterms:W3CDTF">2020-03-16T11:22:20Z</dcterms:modified>
</cp:coreProperties>
</file>