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499-1171-4DF0-9F51-584FB225A92F}" type="datetimeFigureOut">
              <a:rPr lang="de-DE" smtClean="0"/>
              <a:t>17.07.2017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606-A8C9-489A-BD26-B7DD6ACDCD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25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499-1171-4DF0-9F51-584FB225A92F}" type="datetimeFigureOut">
              <a:rPr lang="de-DE" smtClean="0"/>
              <a:t>17.07.2017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606-A8C9-489A-BD26-B7DD6ACDCD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62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499-1171-4DF0-9F51-584FB225A92F}" type="datetimeFigureOut">
              <a:rPr lang="de-DE" smtClean="0"/>
              <a:t>17.07.2017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606-A8C9-489A-BD26-B7DD6ACDCD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43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499-1171-4DF0-9F51-584FB225A92F}" type="datetimeFigureOut">
              <a:rPr lang="de-DE" smtClean="0"/>
              <a:t>17.07.2017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606-A8C9-489A-BD26-B7DD6ACDCD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87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499-1171-4DF0-9F51-584FB225A92F}" type="datetimeFigureOut">
              <a:rPr lang="de-DE" smtClean="0"/>
              <a:t>17.07.2017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606-A8C9-489A-BD26-B7DD6ACDCD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429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499-1171-4DF0-9F51-584FB225A92F}" type="datetimeFigureOut">
              <a:rPr lang="de-DE" smtClean="0"/>
              <a:t>17.07.2017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606-A8C9-489A-BD26-B7DD6ACDCD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55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499-1171-4DF0-9F51-584FB225A92F}" type="datetimeFigureOut">
              <a:rPr lang="de-DE" smtClean="0"/>
              <a:t>17.07.2017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606-A8C9-489A-BD26-B7DD6ACDCD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329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499-1171-4DF0-9F51-584FB225A92F}" type="datetimeFigureOut">
              <a:rPr lang="de-DE" smtClean="0"/>
              <a:t>17.07.2017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606-A8C9-489A-BD26-B7DD6ACDCD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20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499-1171-4DF0-9F51-584FB225A92F}" type="datetimeFigureOut">
              <a:rPr lang="de-DE" smtClean="0"/>
              <a:t>17.07.2017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606-A8C9-489A-BD26-B7DD6ACDCD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39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499-1171-4DF0-9F51-584FB225A92F}" type="datetimeFigureOut">
              <a:rPr lang="de-DE" smtClean="0"/>
              <a:t>17.07.2017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606-A8C9-489A-BD26-B7DD6ACDCD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25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499-1171-4DF0-9F51-584FB225A92F}" type="datetimeFigureOut">
              <a:rPr lang="de-DE" smtClean="0"/>
              <a:t>17.07.2017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F606-A8C9-489A-BD26-B7DD6ACDCD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37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46499-1171-4DF0-9F51-584FB225A92F}" type="datetimeFigureOut">
              <a:rPr lang="de-DE" smtClean="0"/>
              <a:t>17.07.2017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0F606-A8C9-489A-BD26-B7DD6ACDCD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44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Praes_Forschungsfoerderung\Dateien der Forschungsreferentin\Webpage Forschung\Webpage Forschung Relaunch\Startseite Forschung\223803_1_lightbox_Depositphotos_41679637_Tsyhund_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735"/>
            <a:ext cx="9144000" cy="652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0073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Rz UniBwM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Daniela Lambertz</dc:creator>
  <cp:lastModifiedBy>Daniela Lambertz</cp:lastModifiedBy>
  <cp:revision>1</cp:revision>
  <dcterms:created xsi:type="dcterms:W3CDTF">2017-07-17T13:34:30Z</dcterms:created>
  <dcterms:modified xsi:type="dcterms:W3CDTF">2017-07-17T13:35:30Z</dcterms:modified>
</cp:coreProperties>
</file>