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62" r:id="rId4"/>
    <p:sldId id="264" r:id="rId5"/>
  </p:sldIdLst>
  <p:sldSz cx="12192000" cy="6858000"/>
  <p:notesSz cx="6858000" cy="9144000"/>
  <p:embeddedFontLst>
    <p:embeddedFont>
      <p:font typeface="Bebas Neue" pitchFamily="2" charset="0"/>
      <p:regular r:id="rId7"/>
      <p:bold r:id="rId8"/>
    </p:embeddedFont>
    <p:embeddedFont>
      <p:font typeface="PT Sans" panose="020B0503020203020204" pitchFamily="34" charset="77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2"/>
    <p:restoredTop sz="94651"/>
  </p:normalViewPr>
  <p:slideViewPr>
    <p:cSldViewPr snapToGrid="0" snapToObjects="1">
      <p:cViewPr varScale="1">
        <p:scale>
          <a:sx n="131" d="100"/>
          <a:sy n="131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T Sans" panose="020B05030202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T Sans" panose="020B0503020203020204" pitchFamily="34" charset="77"/>
              </a:defRPr>
            </a:lvl1pPr>
          </a:lstStyle>
          <a:p>
            <a:fld id="{3A7F4ACF-7B6B-A440-B835-9641840D2FD4}" type="datetimeFigureOut">
              <a:rPr lang="en-US" smtClean="0"/>
              <a:pPr/>
              <a:t>2/26/20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T Sans" panose="020B05030202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T Sans" panose="020B0503020203020204" pitchFamily="34" charset="77"/>
              </a:defRPr>
            </a:lvl1pPr>
          </a:lstStyle>
          <a:p>
            <a:fld id="{E5C8DDA2-ABC5-C747-8D8E-5BDBAA4A9E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1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T Sans" panose="020B05030202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T Sans" panose="020B05030202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T Sans" panose="020B05030202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T Sans" panose="020B05030202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T Sans" panose="020B05030202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5">
            <a:extLst>
              <a:ext uri="{FF2B5EF4-FFF2-40B4-BE49-F238E27FC236}">
                <a16:creationId xmlns:a16="http://schemas.microsoft.com/office/drawing/2014/main" id="{B7DD7788-EFAD-224A-8A28-71D4C2A1E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48" r="-8588"/>
          <a:stretch/>
        </p:blipFill>
        <p:spPr>
          <a:xfrm>
            <a:off x="0" y="-99392"/>
            <a:ext cx="6023992" cy="6957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43D37-5296-4443-B127-EF14047F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418" y="1116224"/>
            <a:ext cx="8250382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CBB6C-58B8-C642-AFAF-2A0A4BEBE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2387600"/>
          </a:xfrm>
        </p:spPr>
        <p:txBody>
          <a:bodyPr/>
          <a:lstStyle>
            <a:lvl1pPr marL="0" indent="0" algn="r">
              <a:lnSpc>
                <a:spcPct val="140000"/>
              </a:lnSpc>
              <a:spcBef>
                <a:spcPts val="10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417E8-F265-624E-881A-D4153325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4E4-56BC-B64D-BA75-663A4037C351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Picture 10" descr="A picture containing sitting, train&#10;&#10;Description automatically generated">
            <a:extLst>
              <a:ext uri="{FF2B5EF4-FFF2-40B4-BE49-F238E27FC236}">
                <a16:creationId xmlns:a16="http://schemas.microsoft.com/office/drawing/2014/main" id="{6C2848A9-E5B6-5848-B05F-292BCF87D6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196" y="176723"/>
            <a:ext cx="3078155" cy="71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5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B8D6-7A6C-8B4D-9CAE-6B842C45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D152E-75B9-3143-B6CD-D15F5FC88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26E0C-5E70-5246-815B-CA30829A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4E4-56BC-B64D-BA75-663A4037C3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2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F467-DD7F-EF42-ADCE-8E229C58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0BDAA-88BA-BD47-A28E-901E1BD48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33BCB-CE1F-8C4A-9871-8DD032AC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4E4-56BC-B64D-BA75-663A4037C3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A614-F69A-8B46-8500-03D5921B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298E1-3954-604C-ABFA-5F658841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4E4-56BC-B64D-BA75-663A4037C3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4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591E3-14DD-1D42-95A6-7FE6C521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3A4E4-56BC-B64D-BA75-663A4037C35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9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8AEE4C-D02A-A241-A479-6FC0F2B3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55EFD-695D-764A-B6E4-E2F503D6F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9546F-45A7-444F-8FB5-4985331AC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PT Sans" panose="020B0503020203020204" pitchFamily="34" charset="77"/>
              </a:defRPr>
            </a:lvl1pPr>
          </a:lstStyle>
          <a:p>
            <a:fld id="{AF43A4E4-56BC-B64D-BA75-663A4037C35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600"/>
        </a:spcBef>
        <a:buFont typeface="Arial" panose="020B0604020202020204" pitchFamily="34" charset="0"/>
        <a:buChar char="•"/>
        <a:defRPr sz="2600" b="0" i="0" kern="1200" baseline="0">
          <a:solidFill>
            <a:schemeClr val="tx1"/>
          </a:solidFill>
          <a:latin typeface="+mn-lt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200" b="0" i="0" kern="1200" baseline="0">
          <a:solidFill>
            <a:schemeClr val="tx1"/>
          </a:solidFill>
          <a:latin typeface="+mn-lt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nibw.de/co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194C-BFA9-E14E-8856-02A6C452E8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A1DBA-6695-3B46-BDBF-72085C2A2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Untertitel</a:t>
            </a:r>
          </a:p>
          <a:p>
            <a:r>
              <a:rPr lang="de-DE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44167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F3F7E4C-C0F0-9F43-BC21-02C8543A5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Folie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71994B3-8DB5-9E4A-AE8C-41D0BE5FE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539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8432B-B388-8641-8456-ED58F4E9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DAF6-79BC-7A46-982B-B411A1DB0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D5673F-DC48-EF49-8EF5-347F6E4CCAE6}"/>
              </a:ext>
            </a:extLst>
          </p:cNvPr>
          <p:cNvGrpSpPr/>
          <p:nvPr/>
        </p:nvGrpSpPr>
        <p:grpSpPr>
          <a:xfrm>
            <a:off x="8166625" y="4985408"/>
            <a:ext cx="1623991" cy="497843"/>
            <a:chOff x="8534395" y="5299936"/>
            <a:chExt cx="1623991" cy="497843"/>
          </a:xfrm>
        </p:grpSpPr>
        <p:pic>
          <p:nvPicPr>
            <p:cNvPr id="5" name="Twitter_Logo_Blue.png" descr="Twitter_Logo_Blue.png">
              <a:extLst>
                <a:ext uri="{FF2B5EF4-FFF2-40B4-BE49-F238E27FC236}">
                  <a16:creationId xmlns:a16="http://schemas.microsoft.com/office/drawing/2014/main" id="{0C5E1251-4A56-5B44-A65E-E57AD8C39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4395" y="5299936"/>
              <a:ext cx="497843" cy="49784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962CDB-2946-A640-B288-408868A15879}"/>
                </a:ext>
              </a:extLst>
            </p:cNvPr>
            <p:cNvSpPr txBox="1"/>
            <p:nvPr/>
          </p:nvSpPr>
          <p:spPr>
            <a:xfrm>
              <a:off x="8885281" y="5353745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latin typeface="PT Sans" panose="020B0503020203020204" pitchFamily="34" charset="77"/>
                </a:rPr>
                <a:t>@FI_CODE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2081C7-2B9D-AB41-8B6E-7582BC15F734}"/>
              </a:ext>
            </a:extLst>
          </p:cNvPr>
          <p:cNvGrpSpPr/>
          <p:nvPr/>
        </p:nvGrpSpPr>
        <p:grpSpPr>
          <a:xfrm>
            <a:off x="8278182" y="5483251"/>
            <a:ext cx="3075618" cy="369332"/>
            <a:chOff x="8645952" y="5797779"/>
            <a:chExt cx="3075618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36FBA4-E397-0647-B583-B77CC261E7EB}"/>
                </a:ext>
              </a:extLst>
            </p:cNvPr>
            <p:cNvSpPr txBox="1"/>
            <p:nvPr/>
          </p:nvSpPr>
          <p:spPr>
            <a:xfrm>
              <a:off x="8885281" y="5797779"/>
              <a:ext cx="2836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http://</a:t>
              </a:r>
              <a:r>
                <a:rPr lang="de-DE" b="1" dirty="0" err="1"/>
                <a:t>www.unibw.de</a:t>
              </a:r>
              <a:r>
                <a:rPr lang="de-DE" b="1" dirty="0"/>
                <a:t>/</a:t>
              </a:r>
              <a:r>
                <a:rPr lang="de-DE" b="1" dirty="0" err="1"/>
                <a:t>code</a:t>
              </a:r>
              <a:endParaRPr lang="de-DE" b="1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83CDA3-4E50-9148-ABCB-A65289EE0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5952" y="5851588"/>
              <a:ext cx="274727" cy="274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56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8432B-B388-8641-8456-ED58F4E9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DAF6-79BC-7A46-982B-B411A1DB0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85AA453-9841-EC4D-8F4E-61481918A1F3}"/>
              </a:ext>
            </a:extLst>
          </p:cNvPr>
          <p:cNvSpPr/>
          <p:nvPr/>
        </p:nvSpPr>
        <p:spPr>
          <a:xfrm>
            <a:off x="8589465" y="4404052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PT Sans" panose="020B0503020203020204" pitchFamily="34" charset="77"/>
              </a:rPr>
              <a:t>NAME</a:t>
            </a:r>
          </a:p>
          <a:p>
            <a:r>
              <a:rPr lang="en-GB" sz="1400" dirty="0" err="1">
                <a:solidFill>
                  <a:srgbClr val="000000"/>
                </a:solidFill>
                <a:latin typeface="PT Sans" panose="020B0503020203020204" pitchFamily="34" charset="77"/>
              </a:rPr>
              <a:t>Institut</a:t>
            </a:r>
            <a:r>
              <a:rPr lang="en-GB" sz="1400" dirty="0">
                <a:solidFill>
                  <a:srgbClr val="000000"/>
                </a:solidFill>
                <a:latin typeface="PT Sans" panose="020B0503020203020204" pitchFamily="34" charset="77"/>
              </a:rPr>
              <a:t> XXXX</a:t>
            </a:r>
          </a:p>
          <a:p>
            <a:r>
              <a:rPr lang="en-GB" sz="1400" dirty="0" err="1">
                <a:solidFill>
                  <a:srgbClr val="000000"/>
                </a:solidFill>
                <a:latin typeface="PT Sans" panose="020B0503020203020204" pitchFamily="34" charset="77"/>
              </a:rPr>
              <a:t>Forschungsinstitut</a:t>
            </a:r>
            <a:r>
              <a:rPr lang="en-GB" sz="1400" dirty="0">
                <a:solidFill>
                  <a:srgbClr val="000000"/>
                </a:solidFill>
                <a:latin typeface="PT Sans" panose="020B0503020203020204" pitchFamily="34" charset="77"/>
              </a:rPr>
              <a:t> CODE</a:t>
            </a:r>
          </a:p>
          <a:p>
            <a:r>
              <a:rPr lang="en-GB" sz="1400" dirty="0">
                <a:solidFill>
                  <a:srgbClr val="000000"/>
                </a:solidFill>
                <a:latin typeface="PT Sans" panose="020B0503020203020204" pitchFamily="34" charset="77"/>
              </a:rPr>
              <a:t>Universität der Bundeswehr München</a:t>
            </a:r>
          </a:p>
          <a:p>
            <a:endParaRPr lang="en-GB" sz="1400" dirty="0">
              <a:solidFill>
                <a:srgbClr val="000000"/>
              </a:solidFill>
              <a:latin typeface="PT Sans" panose="020B0503020203020204" pitchFamily="34" charset="77"/>
            </a:endParaRPr>
          </a:p>
          <a:p>
            <a:r>
              <a:rPr lang="en-GB" sz="1400" b="1" dirty="0" err="1">
                <a:solidFill>
                  <a:srgbClr val="000000"/>
                </a:solidFill>
                <a:latin typeface="PT Sans" panose="020B0503020203020204" pitchFamily="34" charset="77"/>
              </a:rPr>
              <a:t>EMAIL@unibw.de</a:t>
            </a:r>
            <a:endParaRPr lang="en-GB" sz="1400" dirty="0">
              <a:solidFill>
                <a:srgbClr val="000000"/>
              </a:solidFill>
              <a:latin typeface="PT Sans" panose="020B0503020203020204" pitchFamily="34" charset="77"/>
            </a:endParaRPr>
          </a:p>
          <a:p>
            <a:r>
              <a:rPr lang="en-GB" sz="1400" b="1" u="sng" dirty="0">
                <a:solidFill>
                  <a:schemeClr val="accent1"/>
                </a:solidFill>
                <a:latin typeface="PT Sans" panose="020B0503020203020204" pitchFamily="34" charset="77"/>
                <a:hlinkClick r:id="rId2"/>
              </a:rPr>
              <a:t>https://www.unibw.de/code</a:t>
            </a:r>
            <a:endParaRPr lang="en-GB" sz="1400" b="1" u="sng" dirty="0">
              <a:solidFill>
                <a:schemeClr val="accent1"/>
              </a:solidFill>
              <a:latin typeface="PT Sans" panose="020B0503020203020204" pitchFamily="34" charset="77"/>
            </a:endParaRPr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A11BCC46-004E-0C40-B29B-B56650404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780" y="6052421"/>
            <a:ext cx="2177140" cy="507098"/>
          </a:xfrm>
          <a:prstGeom prst="rect">
            <a:avLst/>
          </a:prstGeom>
        </p:spPr>
      </p:pic>
      <p:cxnSp>
        <p:nvCxnSpPr>
          <p:cNvPr id="15" name="Straight Connector 17">
            <a:extLst>
              <a:ext uri="{FF2B5EF4-FFF2-40B4-BE49-F238E27FC236}">
                <a16:creationId xmlns:a16="http://schemas.microsoft.com/office/drawing/2014/main" id="{482F6017-AFB9-6E4A-9A63-DBF8984E4F4F}"/>
              </a:ext>
            </a:extLst>
          </p:cNvPr>
          <p:cNvCxnSpPr>
            <a:cxnSpLocks/>
          </p:cNvCxnSpPr>
          <p:nvPr/>
        </p:nvCxnSpPr>
        <p:spPr>
          <a:xfrm>
            <a:off x="8486829" y="4404052"/>
            <a:ext cx="0" cy="2155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518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bas-PTSans">
      <a:majorFont>
        <a:latin typeface="Bebas Neue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Macintosh PowerPoint</Application>
  <PresentationFormat>Breitbild</PresentationFormat>
  <Paragraphs>15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Bebas Neue</vt:lpstr>
      <vt:lpstr>PT Sans</vt:lpstr>
      <vt:lpstr>Office Theme</vt:lpstr>
      <vt:lpstr>Titel</vt:lpstr>
      <vt:lpstr>Folie</vt:lpstr>
      <vt:lpstr>Zusammenfassung</vt:lpstr>
      <vt:lpstr>Zusammenfassung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Kinder, Johannes</dc:creator>
  <cp:keywords/>
  <dc:description/>
  <cp:lastModifiedBy>Volker Eiseler</cp:lastModifiedBy>
  <cp:revision>45</cp:revision>
  <dcterms:created xsi:type="dcterms:W3CDTF">2020-01-22T11:59:15Z</dcterms:created>
  <dcterms:modified xsi:type="dcterms:W3CDTF">2020-02-26T10:50:19Z</dcterms:modified>
  <cp:category/>
</cp:coreProperties>
</file>